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81" r:id="rId2"/>
    <p:sldMasterId id="2147483886" r:id="rId3"/>
  </p:sldMasterIdLst>
  <p:notesMasterIdLst>
    <p:notesMasterId r:id="rId39"/>
  </p:notesMasterIdLst>
  <p:handoutMasterIdLst>
    <p:handoutMasterId r:id="rId40"/>
  </p:handoutMasterIdLst>
  <p:sldIdLst>
    <p:sldId id="315" r:id="rId4"/>
    <p:sldId id="289" r:id="rId5"/>
    <p:sldId id="323" r:id="rId6"/>
    <p:sldId id="322" r:id="rId7"/>
    <p:sldId id="317" r:id="rId8"/>
    <p:sldId id="326" r:id="rId9"/>
    <p:sldId id="318" r:id="rId10"/>
    <p:sldId id="329" r:id="rId11"/>
    <p:sldId id="327" r:id="rId12"/>
    <p:sldId id="330" r:id="rId13"/>
    <p:sldId id="372" r:id="rId14"/>
    <p:sldId id="373" r:id="rId15"/>
    <p:sldId id="371" r:id="rId16"/>
    <p:sldId id="378" r:id="rId17"/>
    <p:sldId id="379" r:id="rId18"/>
    <p:sldId id="380" r:id="rId19"/>
    <p:sldId id="319" r:id="rId20"/>
    <p:sldId id="308" r:id="rId21"/>
    <p:sldId id="335" r:id="rId22"/>
    <p:sldId id="376" r:id="rId23"/>
    <p:sldId id="381" r:id="rId24"/>
    <p:sldId id="382" r:id="rId25"/>
    <p:sldId id="369" r:id="rId26"/>
    <p:sldId id="383" r:id="rId27"/>
    <p:sldId id="374" r:id="rId28"/>
    <p:sldId id="390" r:id="rId29"/>
    <p:sldId id="391" r:id="rId30"/>
    <p:sldId id="393" r:id="rId31"/>
    <p:sldId id="392" r:id="rId32"/>
    <p:sldId id="384" r:id="rId33"/>
    <p:sldId id="385" r:id="rId34"/>
    <p:sldId id="386" r:id="rId35"/>
    <p:sldId id="387" r:id="rId36"/>
    <p:sldId id="388" r:id="rId37"/>
    <p:sldId id="389" r:id="rId38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AEE8F12-A174-46EB-A077-4F7E1EBFB87F}">
          <p14:sldIdLst>
            <p14:sldId id="315"/>
          </p14:sldIdLst>
        </p14:section>
        <p14:section name="Introduction" id="{8868FDB7-57E8-4CA3-81A8-60BD88F8BC2F}">
          <p14:sldIdLst>
            <p14:sldId id="289"/>
          </p14:sldIdLst>
        </p14:section>
        <p14:section name="Motivation" id="{5B529151-3482-40A4-9314-25D77DA110A1}">
          <p14:sldIdLst>
            <p14:sldId id="323"/>
          </p14:sldIdLst>
        </p14:section>
        <p14:section name="Approach" id="{70D8E9AA-5D42-47AE-9438-EF7D2DC1901F}">
          <p14:sldIdLst>
            <p14:sldId id="322"/>
          </p14:sldIdLst>
        </p14:section>
        <p14:section name="Chapter 1: Binary" id="{39F3CA9A-2FE0-4FEF-BC23-EFEC827D5172}">
          <p14:sldIdLst>
            <p14:sldId id="317"/>
            <p14:sldId id="326"/>
          </p14:sldIdLst>
        </p14:section>
        <p14:section name="Chapter 2: Ternary" id="{F94DA7FB-5991-415F-BA1A-C3E5DA98E6FC}">
          <p14:sldIdLst>
            <p14:sldId id="318"/>
            <p14:sldId id="329"/>
            <p14:sldId id="327"/>
            <p14:sldId id="330"/>
            <p14:sldId id="372"/>
            <p14:sldId id="373"/>
            <p14:sldId id="371"/>
            <p14:sldId id="378"/>
            <p14:sldId id="379"/>
            <p14:sldId id="380"/>
          </p14:sldIdLst>
        </p14:section>
        <p14:section name="Chapter 3: DFT to ML" id="{9AB80E3F-A7D6-49B0-9DCD-F4B27825A12D}">
          <p14:sldIdLst>
            <p14:sldId id="319"/>
            <p14:sldId id="308"/>
            <p14:sldId id="335"/>
            <p14:sldId id="376"/>
            <p14:sldId id="381"/>
            <p14:sldId id="382"/>
            <p14:sldId id="369"/>
            <p14:sldId id="383"/>
            <p14:sldId id="374"/>
            <p14:sldId id="390"/>
            <p14:sldId id="391"/>
            <p14:sldId id="393"/>
            <p14:sldId id="392"/>
            <p14:sldId id="384"/>
            <p14:sldId id="385"/>
            <p14:sldId id="386"/>
            <p14:sldId id="387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62A31"/>
    <a:srgbClr val="4D4D4D"/>
    <a:srgbClr val="FF5451"/>
    <a:srgbClr val="FF66CC"/>
    <a:srgbClr val="FF00FF"/>
    <a:srgbClr val="B2B2B2"/>
    <a:srgbClr val="0A16B6"/>
    <a:srgbClr val="C9C9C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8" autoAdjust="0"/>
    <p:restoredTop sz="95628" autoAdjust="0"/>
  </p:normalViewPr>
  <p:slideViewPr>
    <p:cSldViewPr snapToGrid="0" snapToObjects="1" showGuides="1">
      <p:cViewPr>
        <p:scale>
          <a:sx n="122" d="100"/>
          <a:sy n="122" d="100"/>
        </p:scale>
        <p:origin x="45" y="4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28.03.2023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28.03.2023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Mastertextformat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0080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" y="260598"/>
            <a:ext cx="2924417" cy="9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372533"/>
            <a:ext cx="2692400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0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9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20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4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4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1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49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372533"/>
            <a:ext cx="2692400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3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" y="260598"/>
            <a:ext cx="2924417" cy="9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457200" y="22671"/>
            <a:ext cx="700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cap="none" baseline="0" dirty="0">
                <a:latin typeface="Arial" panose="020B0604020202020204" pitchFamily="34" charset="0"/>
                <a:cs typeface="Arial" panose="020B0604020202020204" pitchFamily="34" charset="0"/>
              </a:rPr>
              <a:t>Badal Mondal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Bandgap prediction in strained III-V semiconductors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Tonner group</a:t>
            </a: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457200" y="22671"/>
            <a:ext cx="700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cap="none" baseline="0" dirty="0">
                <a:latin typeface="Arial" panose="020B0604020202020204" pitchFamily="34" charset="0"/>
                <a:cs typeface="Arial" panose="020B0604020202020204" pitchFamily="34" charset="0"/>
              </a:rPr>
              <a:t>Badal Mondal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| Project proposal: Active learning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Tonner group</a:t>
            </a:r>
          </a:p>
        </p:txBody>
      </p:sp>
    </p:spTree>
    <p:extLst>
      <p:ext uri="{BB962C8B-B14F-4D97-AF65-F5344CB8AC3E}">
        <p14:creationId xmlns:p14="http://schemas.microsoft.com/office/powerpoint/2010/main" val="38687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hyperlink" Target="https://bmondal94.github.io/Bandgap-Phase-Diagra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bmondal94.github.io/Bandgap-Phase-Diagram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5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github.com/rubel175/fold2Bloch-VAS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295275" y="2108204"/>
            <a:ext cx="8093075" cy="102687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  <a:t>Predicting bandgap in strain-engineered</a:t>
            </a:r>
            <a:b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  <a:t>multinary III-V semiconductors </a:t>
            </a:r>
          </a:p>
        </p:txBody>
      </p:sp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>
          <a:xfrm>
            <a:off x="295275" y="1606550"/>
            <a:ext cx="6400800" cy="473075"/>
          </a:xfrm>
        </p:spPr>
        <p:txBody>
          <a:bodyPr/>
          <a:lstStyle/>
          <a:p>
            <a:r>
              <a:rPr lang="en-GB" b="0" dirty="0">
                <a:effectLst/>
                <a:latin typeface="Roboto" panose="020B0604020202020204" pitchFamily="2" charset="0"/>
              </a:rPr>
              <a:t>DPG-</a:t>
            </a:r>
            <a:r>
              <a:rPr lang="en-GB" b="0" dirty="0" err="1">
                <a:effectLst/>
                <a:latin typeface="Roboto" panose="020B0604020202020204" pitchFamily="2" charset="0"/>
              </a:rPr>
              <a:t>Frühjahrstagung</a:t>
            </a:r>
            <a:r>
              <a:rPr lang="en-GB" b="0" dirty="0">
                <a:effectLst/>
                <a:latin typeface="Roboto" panose="020B0604020202020204" pitchFamily="2" charset="0"/>
              </a:rPr>
              <a:t> (SKM)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7414" name="Inhaltsplatzhalter 3"/>
          <p:cNvSpPr>
            <a:spLocks noGrp="1"/>
          </p:cNvSpPr>
          <p:nvPr>
            <p:ph sz="half" idx="4294967295"/>
          </p:nvPr>
        </p:nvSpPr>
        <p:spPr>
          <a:xfrm>
            <a:off x="295275" y="3238782"/>
            <a:ext cx="3744913" cy="684541"/>
          </a:xfrm>
        </p:spPr>
        <p:txBody>
          <a:bodyPr/>
          <a:lstStyle/>
          <a:p>
            <a:pPr marL="0" indent="0" eaLnBrk="1" hangingPunct="1"/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28/03/2023</a:t>
            </a:r>
          </a:p>
          <a:p>
            <a:pPr marL="0" indent="0" eaLnBrk="1" hangingPunct="1"/>
            <a:r>
              <a:rPr lang="de-DE" alt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Badal Mondal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Ralf Tonner-Zech</a:t>
            </a:r>
          </a:p>
        </p:txBody>
      </p:sp>
      <p:pic>
        <p:nvPicPr>
          <p:cNvPr id="2" name="Grafik 8">
            <a:extLst>
              <a:ext uri="{FF2B5EF4-FFF2-40B4-BE49-F238E27FC236}">
                <a16:creationId xmlns:a16="http://schemas.microsoft.com/office/drawing/2014/main" id="{5AB879A9-4468-D472-7584-577F6F064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270" y="2649057"/>
            <a:ext cx="1026874" cy="1026874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id="{591961AE-E710-A24F-17C6-1571D6409038}"/>
              </a:ext>
            </a:extLst>
          </p:cNvPr>
          <p:cNvSpPr txBox="1">
            <a:spLocks/>
          </p:cNvSpPr>
          <p:nvPr/>
        </p:nvSpPr>
        <p:spPr bwMode="auto">
          <a:xfrm>
            <a:off x="295688" y="3857096"/>
            <a:ext cx="6829389" cy="102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Wilhelm-Ostwald-Institute für Physikalische und Theoretische Chemie</a:t>
            </a:r>
          </a:p>
          <a:p>
            <a:r>
              <a:rPr lang="de-DE" sz="1600" dirty="0"/>
              <a:t>Fakultät für Chemie und Mineralogie</a:t>
            </a:r>
          </a:p>
          <a:p>
            <a:r>
              <a:rPr lang="de-DE" sz="1600" dirty="0"/>
              <a:t>Universität Leipzig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377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DB21C8-5DCD-78A3-9CDE-481C3C771DAA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04800" y="1630800"/>
            <a:ext cx="3963600" cy="2948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10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B34C14-058B-E067-7DFB-71E156113A4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604800" y="1630800"/>
            <a:ext cx="3963600" cy="2948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EF9A8F-8EF5-AD2F-148B-78078678193B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50DA00-54E8-5952-798B-FADA03060470}"/>
              </a:ext>
            </a:extLst>
          </p:cNvPr>
          <p:cNvSpPr txBox="1">
            <a:spLocks/>
          </p:cNvSpPr>
          <p:nvPr/>
        </p:nvSpPr>
        <p:spPr>
          <a:xfrm>
            <a:off x="4961393" y="2533090"/>
            <a:ext cx="3952240" cy="87534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002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Ga(</a:t>
            </a:r>
            <a:r>
              <a:rPr lang="en-US" dirty="0" err="1"/>
              <a:t>AsP</a:t>
            </a:r>
            <a:r>
              <a:rPr lang="en-US" dirty="0"/>
              <a:t>) biaxial strain</a:t>
            </a:r>
          </a:p>
          <a:p>
            <a:r>
              <a:rPr lang="en-US" dirty="0"/>
              <a:t>Substrate effect</a:t>
            </a:r>
          </a:p>
        </p:txBody>
      </p:sp>
    </p:spTree>
    <p:extLst>
      <p:ext uri="{BB962C8B-B14F-4D97-AF65-F5344CB8AC3E}">
        <p14:creationId xmlns:p14="http://schemas.microsoft.com/office/powerpoint/2010/main" val="3848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diagram: Ga(</a:t>
            </a:r>
            <a:r>
              <a:rPr lang="en-GB" cap="none" dirty="0" err="1"/>
              <a:t>AsP</a:t>
            </a:r>
            <a:r>
              <a:rPr lang="en-GB" cap="none" dirty="0"/>
              <a:t>) biaxial strain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11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F9A8F-8EF5-AD2F-148B-78078678193B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B643DD-DF17-79E3-6B1A-9430B65427A7}"/>
              </a:ext>
            </a:extLst>
          </p:cNvPr>
          <p:cNvGrpSpPr/>
          <p:nvPr/>
        </p:nvGrpSpPr>
        <p:grpSpPr>
          <a:xfrm>
            <a:off x="837825" y="1668510"/>
            <a:ext cx="7717332" cy="2990036"/>
            <a:chOff x="837825" y="1668510"/>
            <a:chExt cx="7717332" cy="29900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0FB8CA-1676-EF32-C1B5-A858534D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7825" y="1668510"/>
              <a:ext cx="3107196" cy="29900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A78CCB-0747-2C9C-202A-33A32ED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665871" y="2069379"/>
              <a:ext cx="2889286" cy="210638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820BEC7-3E4E-64F6-A484-74392172799F}"/>
                </a:ext>
              </a:extLst>
            </p:cNvPr>
            <p:cNvSpPr/>
            <p:nvPr/>
          </p:nvSpPr>
          <p:spPr>
            <a:xfrm rot="20403074">
              <a:off x="1448722" y="2964927"/>
              <a:ext cx="809903" cy="134709"/>
            </a:xfrm>
            <a:prstGeom prst="roundRect">
              <a:avLst/>
            </a:prstGeom>
            <a:solidFill>
              <a:srgbClr val="FF00FF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F50EFB-42A4-0A0E-6356-083BD54584A1}"/>
                </a:ext>
              </a:extLst>
            </p:cNvPr>
            <p:cNvSpPr/>
            <p:nvPr/>
          </p:nvSpPr>
          <p:spPr>
            <a:xfrm>
              <a:off x="2126973" y="2782957"/>
              <a:ext cx="3647661" cy="283265"/>
            </a:xfrm>
            <a:custGeom>
              <a:avLst/>
              <a:gdLst>
                <a:gd name="connsiteX0" fmla="*/ 3935896 w 3935896"/>
                <a:gd name="connsiteY0" fmla="*/ 0 h 238539"/>
                <a:gd name="connsiteX1" fmla="*/ 0 w 3935896"/>
                <a:gd name="connsiteY1" fmla="*/ 238539 h 238539"/>
                <a:gd name="connsiteX2" fmla="*/ 0 w 3935896"/>
                <a:gd name="connsiteY2" fmla="*/ 238539 h 238539"/>
                <a:gd name="connsiteX3" fmla="*/ 0 w 3935896"/>
                <a:gd name="connsiteY3" fmla="*/ 238539 h 238539"/>
                <a:gd name="connsiteX0" fmla="*/ 3980622 w 3980622"/>
                <a:gd name="connsiteY0" fmla="*/ 0 h 233570"/>
                <a:gd name="connsiteX1" fmla="*/ 0 w 3980622"/>
                <a:gd name="connsiteY1" fmla="*/ 233570 h 233570"/>
                <a:gd name="connsiteX2" fmla="*/ 0 w 3980622"/>
                <a:gd name="connsiteY2" fmla="*/ 233570 h 233570"/>
                <a:gd name="connsiteX3" fmla="*/ 0 w 3980622"/>
                <a:gd name="connsiteY3" fmla="*/ 233570 h 233570"/>
                <a:gd name="connsiteX0" fmla="*/ 3647661 w 3647661"/>
                <a:gd name="connsiteY0" fmla="*/ 0 h 283265"/>
                <a:gd name="connsiteX1" fmla="*/ 0 w 3647661"/>
                <a:gd name="connsiteY1" fmla="*/ 283265 h 283265"/>
                <a:gd name="connsiteX2" fmla="*/ 0 w 3647661"/>
                <a:gd name="connsiteY2" fmla="*/ 283265 h 283265"/>
                <a:gd name="connsiteX3" fmla="*/ 0 w 3647661"/>
                <a:gd name="connsiteY3" fmla="*/ 283265 h 28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7661" h="283265">
                  <a:moveTo>
                    <a:pt x="3647661" y="0"/>
                  </a:moveTo>
                  <a:lnTo>
                    <a:pt x="0" y="283265"/>
                  </a:lnTo>
                  <a:lnTo>
                    <a:pt x="0" y="283265"/>
                  </a:lnTo>
                  <a:lnTo>
                    <a:pt x="0" y="283265"/>
                  </a:lnTo>
                </a:path>
              </a:pathLst>
            </a:cu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18559E-EDA3-CF21-8E51-0E382DA51477}"/>
                </a:ext>
              </a:extLst>
            </p:cNvPr>
            <p:cNvSpPr txBox="1"/>
            <p:nvPr/>
          </p:nvSpPr>
          <p:spPr>
            <a:xfrm rot="21369469">
              <a:off x="3906841" y="2568709"/>
              <a:ext cx="152605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i="0" dirty="0">
                  <a:latin typeface="+mn-lt"/>
                  <a:cs typeface="Arial" panose="020B0604020202020204" pitchFamily="34" charset="0"/>
                </a:rPr>
                <a:t>irect bandgap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91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diagram: Ga(</a:t>
            </a:r>
            <a:r>
              <a:rPr lang="en-GB" cap="none" dirty="0" err="1"/>
              <a:t>AsP</a:t>
            </a:r>
            <a:r>
              <a:rPr lang="en-GB" cap="none" dirty="0"/>
              <a:t>) biaxial strain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F9A8F-8EF5-AD2F-148B-78078678193B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1068C1-7C49-C94A-A7DC-FBC887433B5A}"/>
              </a:ext>
            </a:extLst>
          </p:cNvPr>
          <p:cNvGrpSpPr/>
          <p:nvPr/>
        </p:nvGrpSpPr>
        <p:grpSpPr>
          <a:xfrm>
            <a:off x="837825" y="1668510"/>
            <a:ext cx="7542842" cy="2990036"/>
            <a:chOff x="837825" y="1668510"/>
            <a:chExt cx="7542842" cy="29900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0FB8CA-1676-EF32-C1B5-A858534D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7825" y="1668510"/>
              <a:ext cx="3107195" cy="29900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A78CCB-0747-2C9C-202A-33A32ED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653386" y="1976400"/>
              <a:ext cx="2727281" cy="2406921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820BEC7-3E4E-64F6-A484-74392172799F}"/>
                </a:ext>
              </a:extLst>
            </p:cNvPr>
            <p:cNvSpPr/>
            <p:nvPr/>
          </p:nvSpPr>
          <p:spPr>
            <a:xfrm rot="20403074">
              <a:off x="1448722" y="2964927"/>
              <a:ext cx="809903" cy="134709"/>
            </a:xfrm>
            <a:prstGeom prst="roundRect">
              <a:avLst/>
            </a:prstGeom>
            <a:solidFill>
              <a:srgbClr val="FF00FF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F50EFB-42A4-0A0E-6356-083BD54584A1}"/>
                </a:ext>
              </a:extLst>
            </p:cNvPr>
            <p:cNvSpPr/>
            <p:nvPr/>
          </p:nvSpPr>
          <p:spPr>
            <a:xfrm>
              <a:off x="2126973" y="3066223"/>
              <a:ext cx="3617844" cy="124240"/>
            </a:xfrm>
            <a:custGeom>
              <a:avLst/>
              <a:gdLst>
                <a:gd name="connsiteX0" fmla="*/ 3935896 w 3935896"/>
                <a:gd name="connsiteY0" fmla="*/ 0 h 238539"/>
                <a:gd name="connsiteX1" fmla="*/ 0 w 3935896"/>
                <a:gd name="connsiteY1" fmla="*/ 238539 h 238539"/>
                <a:gd name="connsiteX2" fmla="*/ 0 w 3935896"/>
                <a:gd name="connsiteY2" fmla="*/ 238539 h 238539"/>
                <a:gd name="connsiteX3" fmla="*/ 0 w 3935896"/>
                <a:gd name="connsiteY3" fmla="*/ 238539 h 238539"/>
                <a:gd name="connsiteX0" fmla="*/ 3980622 w 3980622"/>
                <a:gd name="connsiteY0" fmla="*/ 0 h 233570"/>
                <a:gd name="connsiteX1" fmla="*/ 0 w 3980622"/>
                <a:gd name="connsiteY1" fmla="*/ 233570 h 233570"/>
                <a:gd name="connsiteX2" fmla="*/ 0 w 3980622"/>
                <a:gd name="connsiteY2" fmla="*/ 233570 h 233570"/>
                <a:gd name="connsiteX3" fmla="*/ 0 w 3980622"/>
                <a:gd name="connsiteY3" fmla="*/ 233570 h 233570"/>
                <a:gd name="connsiteX0" fmla="*/ 3647661 w 3647661"/>
                <a:gd name="connsiteY0" fmla="*/ 0 h 283265"/>
                <a:gd name="connsiteX1" fmla="*/ 0 w 3647661"/>
                <a:gd name="connsiteY1" fmla="*/ 283265 h 283265"/>
                <a:gd name="connsiteX2" fmla="*/ 0 w 3647661"/>
                <a:gd name="connsiteY2" fmla="*/ 283265 h 283265"/>
                <a:gd name="connsiteX3" fmla="*/ 0 w 3647661"/>
                <a:gd name="connsiteY3" fmla="*/ 283265 h 283265"/>
                <a:gd name="connsiteX0" fmla="*/ 3617844 w 3617844"/>
                <a:gd name="connsiteY0" fmla="*/ 124240 h 124240"/>
                <a:gd name="connsiteX1" fmla="*/ 0 w 3617844"/>
                <a:gd name="connsiteY1" fmla="*/ 0 h 124240"/>
                <a:gd name="connsiteX2" fmla="*/ 0 w 3617844"/>
                <a:gd name="connsiteY2" fmla="*/ 0 h 124240"/>
                <a:gd name="connsiteX3" fmla="*/ 0 w 3617844"/>
                <a:gd name="connsiteY3" fmla="*/ 0 h 12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7844" h="124240">
                  <a:moveTo>
                    <a:pt x="3617844" y="12424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18559E-EDA3-CF21-8E51-0E382DA51477}"/>
                </a:ext>
              </a:extLst>
            </p:cNvPr>
            <p:cNvSpPr txBox="1"/>
            <p:nvPr/>
          </p:nvSpPr>
          <p:spPr>
            <a:xfrm>
              <a:off x="3942844" y="3134380"/>
              <a:ext cx="152605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i="0" dirty="0">
                  <a:latin typeface="+mn-lt"/>
                  <a:cs typeface="Arial" panose="020B0604020202020204" pitchFamily="34" charset="0"/>
                </a:rPr>
                <a:t>irect bandgap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5D7692-6227-007F-181D-3438A216FF02}"/>
                </a:ext>
              </a:extLst>
            </p:cNvPr>
            <p:cNvSpPr/>
            <p:nvPr/>
          </p:nvSpPr>
          <p:spPr>
            <a:xfrm rot="20454298">
              <a:off x="2255747" y="2571455"/>
              <a:ext cx="1528486" cy="132375"/>
            </a:xfrm>
            <a:prstGeom prst="roundRect">
              <a:avLst/>
            </a:prstGeom>
            <a:solidFill>
              <a:srgbClr val="262A31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7E3162C-0776-452D-DE8E-B1F0456DA13D}"/>
                </a:ext>
              </a:extLst>
            </p:cNvPr>
            <p:cNvCxnSpPr/>
            <p:nvPr/>
          </p:nvCxnSpPr>
          <p:spPr>
            <a:xfrm flipH="1" flipV="1">
              <a:off x="3185491" y="2678596"/>
              <a:ext cx="2618961" cy="1987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B7B66-4303-8AD6-958F-AE15B29F0F6E}"/>
                </a:ext>
              </a:extLst>
            </p:cNvPr>
            <p:cNvSpPr txBox="1"/>
            <p:nvPr/>
          </p:nvSpPr>
          <p:spPr>
            <a:xfrm rot="215804">
              <a:off x="3847752" y="2500180"/>
              <a:ext cx="171841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i</a:t>
              </a:r>
              <a:r>
                <a:rPr lang="en-GB" i="0" dirty="0">
                  <a:latin typeface="+mn-lt"/>
                  <a:cs typeface="Arial" panose="020B0604020202020204" pitchFamily="34" charset="0"/>
                </a:rPr>
                <a:t>ndirect bandgap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09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diagram: Ga(</a:t>
            </a:r>
            <a:r>
              <a:rPr lang="en-GB" cap="none" dirty="0" err="1"/>
              <a:t>AsP</a:t>
            </a:r>
            <a:r>
              <a:rPr lang="en-GB" cap="none" dirty="0"/>
              <a:t>) biaxial strain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13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F9A8F-8EF5-AD2F-148B-78078678193B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01C0ED-DC40-8524-963B-EF916C9A942A}"/>
              </a:ext>
            </a:extLst>
          </p:cNvPr>
          <p:cNvGrpSpPr/>
          <p:nvPr/>
        </p:nvGrpSpPr>
        <p:grpSpPr>
          <a:xfrm>
            <a:off x="837825" y="1668510"/>
            <a:ext cx="7885510" cy="2990037"/>
            <a:chOff x="837825" y="1668510"/>
            <a:chExt cx="7885510" cy="29900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0FB8CA-1676-EF32-C1B5-A858534D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7825" y="1668510"/>
              <a:ext cx="3107196" cy="2990037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7740978-30E8-4A71-328F-37B85F343D16}"/>
                </a:ext>
              </a:extLst>
            </p:cNvPr>
            <p:cNvCxnSpPr/>
            <p:nvPr/>
          </p:nvCxnSpPr>
          <p:spPr>
            <a:xfrm flipV="1">
              <a:off x="1782835" y="3652814"/>
              <a:ext cx="545690" cy="1868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26" name="Picture 2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7A78CCB-0747-2C9C-202A-33A32ED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6400" y="2021115"/>
              <a:ext cx="3056935" cy="2106000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FADE19-CA1A-41D9-A0CD-D0FE0A205FB8}"/>
                </a:ext>
              </a:extLst>
            </p:cNvPr>
            <p:cNvSpPr/>
            <p:nvPr/>
          </p:nvSpPr>
          <p:spPr>
            <a:xfrm>
              <a:off x="2108075" y="2695854"/>
              <a:ext cx="3673488" cy="1251541"/>
            </a:xfrm>
            <a:custGeom>
              <a:avLst/>
              <a:gdLst>
                <a:gd name="connsiteX0" fmla="*/ 3873813 w 3873813"/>
                <a:gd name="connsiteY0" fmla="*/ 0 h 1004900"/>
                <a:gd name="connsiteX1" fmla="*/ 2495456 w 3873813"/>
                <a:gd name="connsiteY1" fmla="*/ 387381 h 1004900"/>
                <a:gd name="connsiteX2" fmla="*/ 599090 w 3873813"/>
                <a:gd name="connsiteY2" fmla="*/ 981966 h 1004900"/>
                <a:gd name="connsiteX3" fmla="*/ 0 w 3873813"/>
                <a:gd name="connsiteY3" fmla="*/ 891878 h 1004900"/>
                <a:gd name="connsiteX4" fmla="*/ 0 w 3873813"/>
                <a:gd name="connsiteY4" fmla="*/ 891878 h 1004900"/>
                <a:gd name="connsiteX0" fmla="*/ 3614645 w 3614645"/>
                <a:gd name="connsiteY0" fmla="*/ 0 h 1163889"/>
                <a:gd name="connsiteX1" fmla="*/ 2495456 w 3614645"/>
                <a:gd name="connsiteY1" fmla="*/ 546370 h 1163889"/>
                <a:gd name="connsiteX2" fmla="*/ 599090 w 3614645"/>
                <a:gd name="connsiteY2" fmla="*/ 1140955 h 1163889"/>
                <a:gd name="connsiteX3" fmla="*/ 0 w 3614645"/>
                <a:gd name="connsiteY3" fmla="*/ 1050867 h 1163889"/>
                <a:gd name="connsiteX4" fmla="*/ 0 w 3614645"/>
                <a:gd name="connsiteY4" fmla="*/ 1050867 h 1163889"/>
                <a:gd name="connsiteX0" fmla="*/ 3614645 w 3614645"/>
                <a:gd name="connsiteY0" fmla="*/ 0 h 1177639"/>
                <a:gd name="connsiteX1" fmla="*/ 2495456 w 3614645"/>
                <a:gd name="connsiteY1" fmla="*/ 335945 h 1177639"/>
                <a:gd name="connsiteX2" fmla="*/ 599090 w 3614645"/>
                <a:gd name="connsiteY2" fmla="*/ 1140955 h 1177639"/>
                <a:gd name="connsiteX3" fmla="*/ 0 w 3614645"/>
                <a:gd name="connsiteY3" fmla="*/ 1050867 h 1177639"/>
                <a:gd name="connsiteX4" fmla="*/ 0 w 3614645"/>
                <a:gd name="connsiteY4" fmla="*/ 1050867 h 117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4645" h="1177639">
                  <a:moveTo>
                    <a:pt x="3614645" y="0"/>
                  </a:moveTo>
                  <a:cubicBezTo>
                    <a:pt x="3198360" y="111860"/>
                    <a:pt x="2998048" y="145786"/>
                    <a:pt x="2495456" y="335945"/>
                  </a:cubicBezTo>
                  <a:cubicBezTo>
                    <a:pt x="1992864" y="526104"/>
                    <a:pt x="1014999" y="1021801"/>
                    <a:pt x="599090" y="1140955"/>
                  </a:cubicBezTo>
                  <a:cubicBezTo>
                    <a:pt x="183181" y="1260109"/>
                    <a:pt x="0" y="1050867"/>
                    <a:pt x="0" y="1050867"/>
                  </a:cubicBezTo>
                  <a:lnTo>
                    <a:pt x="0" y="1050867"/>
                  </a:lnTo>
                </a:path>
              </a:pathLst>
            </a:cu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6704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Paradigm shift: DFT </a:t>
            </a: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DFT-ML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1D6CF-E282-A247-0A70-7C588FA64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646DB6-554B-F2E4-3684-DEFDD7118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Accelerated mapping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FDC3CAB1-9B69-78BC-8D56-B7073B53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64" y="3251667"/>
            <a:ext cx="1881315" cy="1400219"/>
          </a:xfrm>
          <a:prstGeom prst="rect">
            <a:avLst/>
          </a:prstGeom>
        </p:spPr>
      </p:pic>
      <p:pic>
        <p:nvPicPr>
          <p:cNvPr id="18" name="Content Placeholder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471A094-B28E-FBBC-70C6-18A7C9F1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2020" y="1487778"/>
            <a:ext cx="6629193" cy="1505363"/>
          </a:xfrm>
        </p:spPr>
      </p:pic>
    </p:spTree>
    <p:extLst>
      <p:ext uri="{BB962C8B-B14F-4D97-AF65-F5344CB8AC3E}">
        <p14:creationId xmlns:p14="http://schemas.microsoft.com/office/powerpoint/2010/main" val="3153956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Paradigm shift: DFT </a:t>
            </a: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DFT-ML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1D6CF-E282-A247-0A70-7C588FA64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646DB6-554B-F2E4-3684-DEFDD7118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Accelerated mapping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FDC3CAB1-9B69-78BC-8D56-B7073B53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07" y="3251667"/>
            <a:ext cx="1881315" cy="1400219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89AE0B7-D266-415B-181D-B31889D38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49" y="3052410"/>
            <a:ext cx="1881315" cy="15050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8D7346-EE7C-F49A-5AC3-43DCFDE96253}"/>
              </a:ext>
            </a:extLst>
          </p:cNvPr>
          <p:cNvCxnSpPr/>
          <p:nvPr/>
        </p:nvCxnSpPr>
        <p:spPr>
          <a:xfrm>
            <a:off x="3743785" y="3878929"/>
            <a:ext cx="184846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83915A-5724-8006-6F3C-7CEC746D448B}"/>
              </a:ext>
            </a:extLst>
          </p:cNvPr>
          <p:cNvSpPr txBox="1"/>
          <p:nvPr/>
        </p:nvSpPr>
        <p:spPr>
          <a:xfrm>
            <a:off x="3868023" y="3934282"/>
            <a:ext cx="3831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latin typeface="+mn-lt"/>
                <a:cs typeface="Arial" panose="020B0604020202020204" pitchFamily="34" charset="0"/>
              </a:rPr>
              <a:t>2,000</a:t>
            </a:r>
            <a:endParaRPr lang="en-DE" sz="1200" i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9EB182-197E-8FAD-9154-2642EC27EF95}"/>
              </a:ext>
            </a:extLst>
          </p:cNvPr>
          <p:cNvCxnSpPr/>
          <p:nvPr/>
        </p:nvCxnSpPr>
        <p:spPr>
          <a:xfrm>
            <a:off x="4348359" y="4026615"/>
            <a:ext cx="3743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ABE3F5-EA49-6F36-DE09-24F76B73EC87}"/>
              </a:ext>
            </a:extLst>
          </p:cNvPr>
          <p:cNvSpPr txBox="1"/>
          <p:nvPr/>
        </p:nvSpPr>
        <p:spPr>
          <a:xfrm>
            <a:off x="4811615" y="3937503"/>
            <a:ext cx="5530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+mn-lt"/>
                <a:cs typeface="Arial" panose="020B0604020202020204" pitchFamily="34" charset="0"/>
              </a:rPr>
              <a:t>500</a:t>
            </a:r>
            <a:r>
              <a:rPr lang="en-GB" sz="1200" i="0" dirty="0">
                <a:latin typeface="+mn-lt"/>
                <a:cs typeface="Arial" panose="020B0604020202020204" pitchFamily="34" charset="0"/>
              </a:rPr>
              <a:t>,000</a:t>
            </a:r>
            <a:endParaRPr lang="en-DE" sz="1200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Content Placeholder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471A094-B28E-FBBC-70C6-18A7C9F1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2020" y="1487778"/>
            <a:ext cx="6629193" cy="150536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B1548-3CAD-43E8-043C-485A2C2EF144}"/>
              </a:ext>
            </a:extLst>
          </p:cNvPr>
          <p:cNvSpPr txBox="1"/>
          <p:nvPr/>
        </p:nvSpPr>
        <p:spPr>
          <a:xfrm>
            <a:off x="6286494" y="4537217"/>
            <a:ext cx="50654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50" i="0" dirty="0">
                <a:latin typeface="+mn-lt"/>
                <a:cs typeface="Arial" panose="020B0604020202020204" pitchFamily="34" charset="0"/>
              </a:rPr>
              <a:t>Strain=0</a:t>
            </a:r>
            <a:endParaRPr lang="en-DE" sz="105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855F09-A1BC-AC4F-4141-E4178772985F}"/>
              </a:ext>
            </a:extLst>
          </p:cNvPr>
          <p:cNvSpPr txBox="1"/>
          <p:nvPr/>
        </p:nvSpPr>
        <p:spPr>
          <a:xfrm>
            <a:off x="3718511" y="3402681"/>
            <a:ext cx="174053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latin typeface="+mn-lt"/>
                <a:cs typeface="Arial" panose="020B0604020202020204" pitchFamily="34" charset="0"/>
              </a:rPr>
              <a:t>estimated required</a:t>
            </a:r>
          </a:p>
          <a:p>
            <a:pPr algn="ctr"/>
            <a:r>
              <a:rPr lang="en-GB" sz="1400" dirty="0">
                <a:latin typeface="+mn-lt"/>
                <a:cs typeface="Arial" panose="020B0604020202020204" pitchFamily="34" charset="0"/>
              </a:rPr>
              <a:t># of DFT calculations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4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Paradigm shift: DFT </a:t>
            </a: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DFT-ML</a:t>
            </a:r>
            <a:endParaRPr lang="de-DE" altLang="de-D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1D6CF-E282-A247-0A70-7C588FA64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2646DB6-554B-F2E4-3684-DEFDD7118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Accelerated mapping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C3CAB1-9B69-78BC-8D56-B7073B53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1138" y="3473743"/>
            <a:ext cx="1117213" cy="1108586"/>
          </a:xfrm>
          <a:prstGeom prst="rect">
            <a:avLst/>
          </a:prstGeom>
        </p:spPr>
      </p:pic>
      <p:pic>
        <p:nvPicPr>
          <p:cNvPr id="18" name="Content Placeholder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471A094-B28E-FBBC-70C6-18A7C9F1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2020" y="1487778"/>
            <a:ext cx="6629193" cy="1505363"/>
          </a:xfr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7EDDEA38-6554-6634-0090-F427DC128342}"/>
              </a:ext>
            </a:extLst>
          </p:cNvPr>
          <p:cNvCxnSpPr>
            <a:cxnSpLocks/>
          </p:cNvCxnSpPr>
          <p:nvPr/>
        </p:nvCxnSpPr>
        <p:spPr>
          <a:xfrm>
            <a:off x="1257300" y="2902228"/>
            <a:ext cx="2415209" cy="10535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C6E06B4-D11F-1869-D2F2-459B3634F147}"/>
              </a:ext>
            </a:extLst>
          </p:cNvPr>
          <p:cNvCxnSpPr>
            <a:cxnSpLocks/>
          </p:cNvCxnSpPr>
          <p:nvPr/>
        </p:nvCxnSpPr>
        <p:spPr>
          <a:xfrm>
            <a:off x="1257300" y="3069167"/>
            <a:ext cx="2415209" cy="1164907"/>
          </a:xfrm>
          <a:prstGeom prst="bentConnector3">
            <a:avLst>
              <a:gd name="adj1" fmla="val 823"/>
            </a:avLst>
          </a:prstGeom>
          <a:ln w="38100">
            <a:solidFill>
              <a:srgbClr val="CC33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8D3CEA6-8C0B-B20B-4A14-EACFB413401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17167" y="3069167"/>
            <a:ext cx="2232821" cy="88660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0E0942D8-C215-9A61-2CF1-FC3A6267B6F3}"/>
              </a:ext>
            </a:extLst>
          </p:cNvPr>
          <p:cNvCxnSpPr>
            <a:cxnSpLocks/>
          </p:cNvCxnSpPr>
          <p:nvPr/>
        </p:nvCxnSpPr>
        <p:spPr>
          <a:xfrm flipV="1">
            <a:off x="5146987" y="3069166"/>
            <a:ext cx="2386874" cy="1154968"/>
          </a:xfrm>
          <a:prstGeom prst="bentConnector3">
            <a:avLst>
              <a:gd name="adj1" fmla="val 99969"/>
            </a:avLst>
          </a:prstGeom>
          <a:ln w="38100">
            <a:solidFill>
              <a:srgbClr val="CC3300">
                <a:alpha val="98000"/>
              </a:srgb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094E1A-E9EA-DA1C-60D9-91F5F9DFF0A3}"/>
              </a:ext>
            </a:extLst>
          </p:cNvPr>
          <p:cNvSpPr txBox="1"/>
          <p:nvPr/>
        </p:nvSpPr>
        <p:spPr>
          <a:xfrm>
            <a:off x="2589143" y="3675470"/>
            <a:ext cx="7981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i="0" dirty="0">
                <a:latin typeface="+mn-lt"/>
                <a:cs typeface="Arial" panose="020B0604020202020204" pitchFamily="34" charset="0"/>
              </a:rPr>
              <a:t>Training</a:t>
            </a:r>
            <a:endParaRPr lang="en-DE" sz="16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86BCFB-BC54-E0D8-D92A-8A5F097C565E}"/>
              </a:ext>
            </a:extLst>
          </p:cNvPr>
          <p:cNvSpPr txBox="1"/>
          <p:nvPr/>
        </p:nvSpPr>
        <p:spPr>
          <a:xfrm>
            <a:off x="5300870" y="3675470"/>
            <a:ext cx="7981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i="0" dirty="0">
                <a:latin typeface="+mn-lt"/>
                <a:cs typeface="Arial" panose="020B0604020202020204" pitchFamily="34" charset="0"/>
              </a:rPr>
              <a:t>Training</a:t>
            </a:r>
            <a:endParaRPr lang="en-DE" sz="1600" b="1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A54E59-B134-1C1A-CA28-02F4A8C7A8AC}"/>
              </a:ext>
            </a:extLst>
          </p:cNvPr>
          <p:cNvSpPr txBox="1"/>
          <p:nvPr/>
        </p:nvSpPr>
        <p:spPr>
          <a:xfrm>
            <a:off x="6381509" y="3961449"/>
            <a:ext cx="11172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i="0" dirty="0">
                <a:solidFill>
                  <a:srgbClr val="CC3300"/>
                </a:solidFill>
                <a:latin typeface="+mn-lt"/>
                <a:cs typeface="Arial" panose="020B0604020202020204" pitchFamily="34" charset="0"/>
              </a:rPr>
              <a:t>Predictions</a:t>
            </a:r>
            <a:endParaRPr lang="en-DE" sz="1600" b="1" i="0" dirty="0">
              <a:solidFill>
                <a:srgbClr val="CC33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1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Untertitel 2"/>
          <p:cNvSpPr>
            <a:spLocks noGrp="1"/>
          </p:cNvSpPr>
          <p:nvPr>
            <p:ph type="subTitle" idx="1"/>
          </p:nvPr>
        </p:nvSpPr>
        <p:spPr>
          <a:xfrm>
            <a:off x="306705" y="1316990"/>
            <a:ext cx="6400800" cy="339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de-DE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Chapter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E853AC-35CB-C928-803D-B20A12766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587" y="2078847"/>
            <a:ext cx="7107161" cy="1487313"/>
          </a:xfrm>
        </p:spPr>
        <p:txBody>
          <a:bodyPr/>
          <a:lstStyle/>
          <a:p>
            <a:r>
              <a:rPr lang="de-DE" altLang="de-DE" sz="2600" cap="none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bandgap in strain-engineered</a:t>
            </a:r>
            <a:b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  <a:t>quaternary III-V semiconductors </a:t>
            </a:r>
            <a:endParaRPr lang="en-DE" sz="2600" dirty="0"/>
          </a:p>
        </p:txBody>
      </p:sp>
    </p:spTree>
    <p:extLst>
      <p:ext uri="{BB962C8B-B14F-4D97-AF65-F5344CB8AC3E}">
        <p14:creationId xmlns:p14="http://schemas.microsoft.com/office/powerpoint/2010/main" val="373613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Quaternary III-V systems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DB6C1F1-24F6-5C34-22A5-67F88504AB62}"/>
              </a:ext>
            </a:extLst>
          </p:cNvPr>
          <p:cNvSpPr/>
          <p:nvPr/>
        </p:nvSpPr>
        <p:spPr>
          <a:xfrm>
            <a:off x="2527334" y="1156596"/>
            <a:ext cx="218117" cy="2518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C582BCBD-F130-3B51-6EA5-322B8FC1D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66" y="1617134"/>
            <a:ext cx="4730179" cy="2985558"/>
          </a:xfrm>
        </p:spPr>
        <p:txBody>
          <a:bodyPr/>
          <a:lstStyle/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Machine learning model</a:t>
            </a:r>
          </a:p>
          <a:p>
            <a:pPr marL="715963" lvl="1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Supervised learning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Support vector machine 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Radial basis function kernel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Features: composition, strain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Labels: bandgap (magnitude, nature)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44E76-1E63-B583-BA06-32DD2459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2938D-1FBF-B55B-E438-793F69F042AF}"/>
              </a:ext>
            </a:extLst>
          </p:cNvPr>
          <p:cNvSpPr txBox="1"/>
          <p:nvPr/>
        </p:nvSpPr>
        <p:spPr>
          <a:xfrm>
            <a:off x="2196757" y="4823377"/>
            <a:ext cx="41869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J.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Westermayr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in preparation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3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Quaternary III-V systems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DB6C1F1-24F6-5C34-22A5-67F88504AB62}"/>
              </a:ext>
            </a:extLst>
          </p:cNvPr>
          <p:cNvSpPr/>
          <p:nvPr/>
        </p:nvSpPr>
        <p:spPr>
          <a:xfrm>
            <a:off x="2527334" y="1156596"/>
            <a:ext cx="218117" cy="2518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C582BCBD-F130-3B51-6EA5-322B8FC1D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866" y="1617134"/>
                <a:ext cx="4730179" cy="2985558"/>
              </a:xfrm>
            </p:spPr>
            <p:txBody>
              <a:bodyPr/>
              <a:lstStyle/>
              <a:p>
                <a:pPr marL="271463" indent="-271463" defTabSz="1254125" eaLnBrk="1" hangingPunct="1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Supervised machine learning 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SVM-RBF 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composition, strain, bandgap</a:t>
                </a:r>
                <a:endParaRPr lang="de-DE" alt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1463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Training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testing) set: 4000 points</a:t>
                </a:r>
              </a:p>
              <a:p>
                <a:pPr marL="271463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Strain range: 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5%</a:t>
                </a:r>
              </a:p>
              <a:p>
                <a:pPr marL="271463" indent="-271463" defTabSz="1254125" eaLnBrk="1" hangingPunct="1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Prediction accuracy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RMSE in bandgap values: 47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1) meV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Accuracy in bandgap nature: 95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1) %</a:t>
                </a:r>
              </a:p>
            </p:txBody>
          </p:sp>
        </mc:Choice>
        <mc:Fallback xmlns=""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C582BCBD-F130-3B51-6EA5-322B8FC1D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866" y="1617134"/>
                <a:ext cx="4730179" cy="2985558"/>
              </a:xfrm>
              <a:blipFill>
                <a:blip r:embed="rId4"/>
                <a:stretch>
                  <a:fillRect l="-1031" t="-204" b="-18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12FAE8-1A7E-3656-1700-9AE80F110056}"/>
              </a:ext>
            </a:extLst>
          </p:cNvPr>
          <p:cNvSpPr txBox="1"/>
          <p:nvPr/>
        </p:nvSpPr>
        <p:spPr>
          <a:xfrm>
            <a:off x="5325574" y="4293193"/>
            <a:ext cx="31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AsPSb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biaxial strain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44E76-1E63-B583-BA06-32DD2459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08FD9-26CA-9B5D-C75E-0EACD802DAEE}"/>
              </a:ext>
            </a:extLst>
          </p:cNvPr>
          <p:cNvSpPr txBox="1"/>
          <p:nvPr/>
        </p:nvSpPr>
        <p:spPr>
          <a:xfrm>
            <a:off x="2196757" y="4823377"/>
            <a:ext cx="41869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J.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Westermayr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in preparation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GaAsPSb_bandgap_phase_diagram">
            <a:hlinkClick r:id="" action="ppaction://media"/>
            <a:extLst>
              <a:ext uri="{FF2B5EF4-FFF2-40B4-BE49-F238E27FC236}">
                <a16:creationId xmlns:a16="http://schemas.microsoft.com/office/drawing/2014/main" id="{55D9B60D-4FAB-42BB-588B-9ECC31B24D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6763" y="889200"/>
            <a:ext cx="3092400" cy="33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9797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10BCA1EC-A446-D3EA-AE3D-54EF3E2E7188}"/>
              </a:ext>
            </a:extLst>
          </p:cNvPr>
          <p:cNvSpPr txBox="1">
            <a:spLocks/>
          </p:cNvSpPr>
          <p:nvPr/>
        </p:nvSpPr>
        <p:spPr>
          <a:xfrm>
            <a:off x="7821782" y="6509940"/>
            <a:ext cx="869781" cy="307776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de-DE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609585">
              <a:defRPr/>
            </a:pPr>
            <a:fld id="{CF40E255-620A-4E24-8D58-82D506EBF987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09585">
                <a:defRPr/>
              </a:pPr>
              <a:t>2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77804220-5345-C66A-F061-64266CAE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711" y="3585582"/>
            <a:ext cx="3383702" cy="1026523"/>
          </a:xfrm>
        </p:spPr>
        <p:txBody>
          <a:bodyPr/>
          <a:lstStyle/>
          <a:p>
            <a:pPr marL="715963" lvl="1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Target optical property</a:t>
            </a:r>
          </a:p>
          <a:p>
            <a:pPr marL="1162051" lvl="2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Bandgap (value, type)</a:t>
            </a:r>
          </a:p>
          <a:p>
            <a:pPr marL="1162051" lvl="2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Bandgap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A882A-1DD4-F7FA-6A95-17AD88AA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92516" y="1525966"/>
            <a:ext cx="2620695" cy="1435760"/>
          </a:xfrm>
          <a:prstGeom prst="rect">
            <a:avLst/>
          </a:prstGeom>
        </p:spPr>
      </p:pic>
      <p:pic>
        <p:nvPicPr>
          <p:cNvPr id="7" name="Picture 6" descr="A picture containing plant, laser, night sky&#10;&#10;Description automatically generated">
            <a:extLst>
              <a:ext uri="{FF2B5EF4-FFF2-40B4-BE49-F238E27FC236}">
                <a16:creationId xmlns:a16="http://schemas.microsoft.com/office/drawing/2014/main" id="{7D7DF521-A8D0-22CC-7786-64DE0193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360" y="1306437"/>
            <a:ext cx="1713673" cy="1673905"/>
          </a:xfrm>
          <a:prstGeom prst="rect">
            <a:avLst/>
          </a:prstGeom>
        </p:spPr>
      </p:pic>
      <p:pic>
        <p:nvPicPr>
          <p:cNvPr id="9" name="Picture 8" descr="A picture containing laser, light&#10;&#10;Description automatically generated">
            <a:extLst>
              <a:ext uri="{FF2B5EF4-FFF2-40B4-BE49-F238E27FC236}">
                <a16:creationId xmlns:a16="http://schemas.microsoft.com/office/drawing/2014/main" id="{A88412E0-60E9-9496-51E8-41590AE17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30" y="2387339"/>
            <a:ext cx="2984239" cy="948607"/>
          </a:xfrm>
          <a:prstGeom prst="rect">
            <a:avLst/>
          </a:prstGeom>
        </p:spPr>
      </p:pic>
      <p:pic>
        <p:nvPicPr>
          <p:cNvPr id="11" name="Picture 10" descr="A picture containing laser, scene&#10;&#10;Description automatically generated">
            <a:extLst>
              <a:ext uri="{FF2B5EF4-FFF2-40B4-BE49-F238E27FC236}">
                <a16:creationId xmlns:a16="http://schemas.microsoft.com/office/drawing/2014/main" id="{F7A6554A-5199-5D77-32E3-C7EA5A126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67" y="1306437"/>
            <a:ext cx="3001677" cy="94860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E5632DA-9DA3-6062-7024-9B17DAB8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274" y="3345202"/>
            <a:ext cx="1805852" cy="1120580"/>
          </a:xfrm>
          <a:prstGeom prst="rect">
            <a:avLst/>
          </a:prstGeom>
        </p:spPr>
      </p:pic>
      <p:pic>
        <p:nvPicPr>
          <p:cNvPr id="15" name="Picture 14" descr="Solar panels in a field&#10;&#10;Description automatically generated with medium confidence">
            <a:extLst>
              <a:ext uri="{FF2B5EF4-FFF2-40B4-BE49-F238E27FC236}">
                <a16:creationId xmlns:a16="http://schemas.microsoft.com/office/drawing/2014/main" id="{EC025D46-E945-1AA5-3B9A-7609A839E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26" y="3416035"/>
            <a:ext cx="2969143" cy="119607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C705A4A-82C7-C833-3D41-FFF7634EE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CCE7C-136C-4EB6-25EE-C432B2E502AC}"/>
              </a:ext>
            </a:extLst>
          </p:cNvPr>
          <p:cNvSpPr txBox="1"/>
          <p:nvPr/>
        </p:nvSpPr>
        <p:spPr>
          <a:xfrm>
            <a:off x="4726007" y="3053551"/>
            <a:ext cx="13169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Int. J. Sci (2014)</a:t>
            </a:r>
            <a:endParaRPr lang="en-DE" sz="10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24581-D1AB-2804-2FEB-D80685BDFB61}"/>
              </a:ext>
            </a:extLst>
          </p:cNvPr>
          <p:cNvSpPr txBox="1"/>
          <p:nvPr/>
        </p:nvSpPr>
        <p:spPr>
          <a:xfrm>
            <a:off x="6994769" y="4489233"/>
            <a:ext cx="174086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ACS Energy Lett. 5,611 (2020)</a:t>
            </a:r>
            <a:endParaRPr lang="en-DE" sz="10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Quaternary III-V systems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DB6C1F1-24F6-5C34-22A5-67F88504AB62}"/>
              </a:ext>
            </a:extLst>
          </p:cNvPr>
          <p:cNvSpPr/>
          <p:nvPr/>
        </p:nvSpPr>
        <p:spPr>
          <a:xfrm>
            <a:off x="2527334" y="1156596"/>
            <a:ext cx="218117" cy="2518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C582BCBD-F130-3B51-6EA5-322B8FC1D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866" y="1617134"/>
                <a:ext cx="4730179" cy="2985558"/>
              </a:xfrm>
            </p:spPr>
            <p:txBody>
              <a:bodyPr/>
              <a:lstStyle/>
              <a:p>
                <a:pPr marL="271463" indent="-271463" defTabSz="1254125" eaLnBrk="1" hangingPunct="1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Supervised machine learning 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SVM-RBF 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composition, strain, bandgap</a:t>
                </a:r>
                <a:endParaRPr lang="de-DE" alt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1463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Training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testing) set: 4000 points</a:t>
                </a:r>
              </a:p>
              <a:p>
                <a:pPr marL="271463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Strain range: 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5%</a:t>
                </a:r>
              </a:p>
              <a:p>
                <a:pPr marL="271463" indent="-271463" defTabSz="1254125" eaLnBrk="1" hangingPunct="1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Prediction accuracy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RMSE in bandgap values: 47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1) meV</a:t>
                </a:r>
              </a:p>
              <a:p>
                <a:pPr marL="715963" lvl="1" indent="-271463" defTabSz="1254125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Accuracy in bandgap nature: 95 (</a:t>
                </a:r>
                <a14:m>
                  <m:oMath xmlns:m="http://schemas.openxmlformats.org/officeDocument/2006/math">
                    <m:r>
                      <a:rPr lang="en-DE" sz="1800" kern="1400" spc="-5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±</m:t>
                    </m:r>
                  </m:oMath>
                </a14:m>
                <a:r>
                  <a:rPr lang="de-DE" altLang="de-DE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1) %</a:t>
                </a:r>
              </a:p>
            </p:txBody>
          </p:sp>
        </mc:Choice>
        <mc:Fallback xmlns="">
          <p:sp>
            <p:nvSpPr>
              <p:cNvPr id="6" name="Inhaltsplatzhalter 4">
                <a:extLst>
                  <a:ext uri="{FF2B5EF4-FFF2-40B4-BE49-F238E27FC236}">
                    <a16:creationId xmlns:a16="http://schemas.microsoft.com/office/drawing/2014/main" id="{C582BCBD-F130-3B51-6EA5-322B8FC1D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866" y="1617134"/>
                <a:ext cx="4730179" cy="2985558"/>
              </a:xfrm>
              <a:blipFill>
                <a:blip r:embed="rId2"/>
                <a:stretch>
                  <a:fillRect l="-1031" t="-204" b="-18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12FAE8-1A7E-3656-1700-9AE80F110056}"/>
              </a:ext>
            </a:extLst>
          </p:cNvPr>
          <p:cNvSpPr txBox="1"/>
          <p:nvPr/>
        </p:nvSpPr>
        <p:spPr>
          <a:xfrm>
            <a:off x="5325574" y="4293193"/>
            <a:ext cx="31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AsPSb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biaxial strain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44E76-1E63-B583-BA06-32DD2459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08FD9-26CA-9B5D-C75E-0EACD802DAEE}"/>
              </a:ext>
            </a:extLst>
          </p:cNvPr>
          <p:cNvSpPr txBox="1"/>
          <p:nvPr/>
        </p:nvSpPr>
        <p:spPr>
          <a:xfrm>
            <a:off x="2196757" y="4823377"/>
            <a:ext cx="41869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J.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Westermayr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in preparation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7C118-BEBF-5566-FABE-2885AE9E2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06909" y="948834"/>
            <a:ext cx="3060000" cy="331128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B8D04E6-979B-1EB0-1FCD-3B40075F3BC9}"/>
              </a:ext>
            </a:extLst>
          </p:cNvPr>
          <p:cNvGrpSpPr/>
          <p:nvPr/>
        </p:nvGrpSpPr>
        <p:grpSpPr>
          <a:xfrm>
            <a:off x="5557009" y="624950"/>
            <a:ext cx="3151537" cy="2791045"/>
            <a:chOff x="5605586" y="684966"/>
            <a:chExt cx="3151537" cy="279104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FBF3D1-E011-708E-4B8D-DA7419C23A25}"/>
                </a:ext>
              </a:extLst>
            </p:cNvPr>
            <p:cNvSpPr/>
            <p:nvPr/>
          </p:nvSpPr>
          <p:spPr>
            <a:xfrm>
              <a:off x="5605586" y="1213206"/>
              <a:ext cx="1663280" cy="2262805"/>
            </a:xfrm>
            <a:custGeom>
              <a:avLst/>
              <a:gdLst>
                <a:gd name="connsiteX0" fmla="*/ 9319 w 1739158"/>
                <a:gd name="connsiteY0" fmla="*/ 2294886 h 2339375"/>
                <a:gd name="connsiteX1" fmla="*/ 367128 w 1739158"/>
                <a:gd name="connsiteY1" fmla="*/ 2026530 h 2339375"/>
                <a:gd name="connsiteX2" fmla="*/ 764693 w 1739158"/>
                <a:gd name="connsiteY2" fmla="*/ 1514665 h 2339375"/>
                <a:gd name="connsiteX3" fmla="*/ 1162259 w 1739158"/>
                <a:gd name="connsiteY3" fmla="*/ 1161826 h 2339375"/>
                <a:gd name="connsiteX4" fmla="*/ 1356072 w 1739158"/>
                <a:gd name="connsiteY4" fmla="*/ 863652 h 2339375"/>
                <a:gd name="connsiteX5" fmla="*/ 1400798 w 1739158"/>
                <a:gd name="connsiteY5" fmla="*/ 341847 h 2339375"/>
                <a:gd name="connsiteX6" fmla="*/ 1266619 w 1739158"/>
                <a:gd name="connsiteY6" fmla="*/ 123186 h 2339375"/>
                <a:gd name="connsiteX7" fmla="*/ 1306376 w 1739158"/>
                <a:gd name="connsiteY7" fmla="*/ 38704 h 2339375"/>
                <a:gd name="connsiteX8" fmla="*/ 1728789 w 1739158"/>
                <a:gd name="connsiteY8" fmla="*/ 759291 h 2339375"/>
                <a:gd name="connsiteX9" fmla="*/ 1599580 w 1739158"/>
                <a:gd name="connsiteY9" fmla="*/ 1062434 h 2339375"/>
                <a:gd name="connsiteX10" fmla="*/ 1485280 w 1739158"/>
                <a:gd name="connsiteY10" fmla="*/ 1335760 h 2339375"/>
                <a:gd name="connsiteX11" fmla="*/ 1117533 w 1739158"/>
                <a:gd name="connsiteY11" fmla="*/ 1559391 h 2339375"/>
                <a:gd name="connsiteX12" fmla="*/ 700089 w 1739158"/>
                <a:gd name="connsiteY12" fmla="*/ 2101073 h 2339375"/>
                <a:gd name="connsiteX13" fmla="*/ 158406 w 1739158"/>
                <a:gd name="connsiteY13" fmla="*/ 2319734 h 2339375"/>
                <a:gd name="connsiteX14" fmla="*/ 9319 w 1739158"/>
                <a:gd name="connsiteY14" fmla="*/ 2294886 h 2339375"/>
                <a:gd name="connsiteX0" fmla="*/ 10618 w 1740457"/>
                <a:gd name="connsiteY0" fmla="*/ 2294886 h 2332751"/>
                <a:gd name="connsiteX1" fmla="*/ 368427 w 1740457"/>
                <a:gd name="connsiteY1" fmla="*/ 2026530 h 2332751"/>
                <a:gd name="connsiteX2" fmla="*/ 765992 w 1740457"/>
                <a:gd name="connsiteY2" fmla="*/ 1514665 h 2332751"/>
                <a:gd name="connsiteX3" fmla="*/ 1163558 w 1740457"/>
                <a:gd name="connsiteY3" fmla="*/ 1161826 h 2332751"/>
                <a:gd name="connsiteX4" fmla="*/ 1357371 w 1740457"/>
                <a:gd name="connsiteY4" fmla="*/ 863652 h 2332751"/>
                <a:gd name="connsiteX5" fmla="*/ 1402097 w 1740457"/>
                <a:gd name="connsiteY5" fmla="*/ 341847 h 2332751"/>
                <a:gd name="connsiteX6" fmla="*/ 1267918 w 1740457"/>
                <a:gd name="connsiteY6" fmla="*/ 123186 h 2332751"/>
                <a:gd name="connsiteX7" fmla="*/ 1307675 w 1740457"/>
                <a:gd name="connsiteY7" fmla="*/ 38704 h 2332751"/>
                <a:gd name="connsiteX8" fmla="*/ 1730088 w 1740457"/>
                <a:gd name="connsiteY8" fmla="*/ 759291 h 2332751"/>
                <a:gd name="connsiteX9" fmla="*/ 1600879 w 1740457"/>
                <a:gd name="connsiteY9" fmla="*/ 1062434 h 2332751"/>
                <a:gd name="connsiteX10" fmla="*/ 1486579 w 1740457"/>
                <a:gd name="connsiteY10" fmla="*/ 1335760 h 2332751"/>
                <a:gd name="connsiteX11" fmla="*/ 1118832 w 1740457"/>
                <a:gd name="connsiteY11" fmla="*/ 1559391 h 2332751"/>
                <a:gd name="connsiteX12" fmla="*/ 701388 w 1740457"/>
                <a:gd name="connsiteY12" fmla="*/ 2101073 h 2332751"/>
                <a:gd name="connsiteX13" fmla="*/ 159705 w 1740457"/>
                <a:gd name="connsiteY13" fmla="*/ 2319734 h 2332751"/>
                <a:gd name="connsiteX14" fmla="*/ 100154 w 1740457"/>
                <a:gd name="connsiteY14" fmla="*/ 2306265 h 2332751"/>
                <a:gd name="connsiteX15" fmla="*/ 10618 w 1740457"/>
                <a:gd name="connsiteY15" fmla="*/ 2294886 h 2332751"/>
                <a:gd name="connsiteX0" fmla="*/ 10618 w 1740457"/>
                <a:gd name="connsiteY0" fmla="*/ 2294886 h 2333658"/>
                <a:gd name="connsiteX1" fmla="*/ 368427 w 1740457"/>
                <a:gd name="connsiteY1" fmla="*/ 2026530 h 2333658"/>
                <a:gd name="connsiteX2" fmla="*/ 765992 w 1740457"/>
                <a:gd name="connsiteY2" fmla="*/ 1514665 h 2333658"/>
                <a:gd name="connsiteX3" fmla="*/ 1163558 w 1740457"/>
                <a:gd name="connsiteY3" fmla="*/ 1161826 h 2333658"/>
                <a:gd name="connsiteX4" fmla="*/ 1357371 w 1740457"/>
                <a:gd name="connsiteY4" fmla="*/ 863652 h 2333658"/>
                <a:gd name="connsiteX5" fmla="*/ 1402097 w 1740457"/>
                <a:gd name="connsiteY5" fmla="*/ 341847 h 2333658"/>
                <a:gd name="connsiteX6" fmla="*/ 1267918 w 1740457"/>
                <a:gd name="connsiteY6" fmla="*/ 123186 h 2333658"/>
                <a:gd name="connsiteX7" fmla="*/ 1307675 w 1740457"/>
                <a:gd name="connsiteY7" fmla="*/ 38704 h 2333658"/>
                <a:gd name="connsiteX8" fmla="*/ 1730088 w 1740457"/>
                <a:gd name="connsiteY8" fmla="*/ 759291 h 2333658"/>
                <a:gd name="connsiteX9" fmla="*/ 1600879 w 1740457"/>
                <a:gd name="connsiteY9" fmla="*/ 1062434 h 2333658"/>
                <a:gd name="connsiteX10" fmla="*/ 1486579 w 1740457"/>
                <a:gd name="connsiteY10" fmla="*/ 1335760 h 2333658"/>
                <a:gd name="connsiteX11" fmla="*/ 1118832 w 1740457"/>
                <a:gd name="connsiteY11" fmla="*/ 1559391 h 2333658"/>
                <a:gd name="connsiteX12" fmla="*/ 701388 w 1740457"/>
                <a:gd name="connsiteY12" fmla="*/ 2101073 h 2333658"/>
                <a:gd name="connsiteX13" fmla="*/ 159705 w 1740457"/>
                <a:gd name="connsiteY13" fmla="*/ 2319734 h 2333658"/>
                <a:gd name="connsiteX14" fmla="*/ 100154 w 1740457"/>
                <a:gd name="connsiteY14" fmla="*/ 2306265 h 2333658"/>
                <a:gd name="connsiteX15" fmla="*/ 10618 w 1740457"/>
                <a:gd name="connsiteY15" fmla="*/ 2294886 h 2333658"/>
                <a:gd name="connsiteX0" fmla="*/ 10618 w 1740457"/>
                <a:gd name="connsiteY0" fmla="*/ 2294886 h 2335367"/>
                <a:gd name="connsiteX1" fmla="*/ 368427 w 1740457"/>
                <a:gd name="connsiteY1" fmla="*/ 2026530 h 2335367"/>
                <a:gd name="connsiteX2" fmla="*/ 765992 w 1740457"/>
                <a:gd name="connsiteY2" fmla="*/ 1514665 h 2335367"/>
                <a:gd name="connsiteX3" fmla="*/ 1163558 w 1740457"/>
                <a:gd name="connsiteY3" fmla="*/ 1161826 h 2335367"/>
                <a:gd name="connsiteX4" fmla="*/ 1357371 w 1740457"/>
                <a:gd name="connsiteY4" fmla="*/ 863652 h 2335367"/>
                <a:gd name="connsiteX5" fmla="*/ 1402097 w 1740457"/>
                <a:gd name="connsiteY5" fmla="*/ 341847 h 2335367"/>
                <a:gd name="connsiteX6" fmla="*/ 1267918 w 1740457"/>
                <a:gd name="connsiteY6" fmla="*/ 123186 h 2335367"/>
                <a:gd name="connsiteX7" fmla="*/ 1307675 w 1740457"/>
                <a:gd name="connsiteY7" fmla="*/ 38704 h 2335367"/>
                <a:gd name="connsiteX8" fmla="*/ 1730088 w 1740457"/>
                <a:gd name="connsiteY8" fmla="*/ 759291 h 2335367"/>
                <a:gd name="connsiteX9" fmla="*/ 1600879 w 1740457"/>
                <a:gd name="connsiteY9" fmla="*/ 1062434 h 2335367"/>
                <a:gd name="connsiteX10" fmla="*/ 1486579 w 1740457"/>
                <a:gd name="connsiteY10" fmla="*/ 1335760 h 2335367"/>
                <a:gd name="connsiteX11" fmla="*/ 1118832 w 1740457"/>
                <a:gd name="connsiteY11" fmla="*/ 1559391 h 2335367"/>
                <a:gd name="connsiteX12" fmla="*/ 701388 w 1740457"/>
                <a:gd name="connsiteY12" fmla="*/ 2101073 h 2335367"/>
                <a:gd name="connsiteX13" fmla="*/ 159705 w 1740457"/>
                <a:gd name="connsiteY13" fmla="*/ 2319734 h 2335367"/>
                <a:gd name="connsiteX14" fmla="*/ 141175 w 1740457"/>
                <a:gd name="connsiteY14" fmla="*/ 2316519 h 2335367"/>
                <a:gd name="connsiteX15" fmla="*/ 100154 w 1740457"/>
                <a:gd name="connsiteY15" fmla="*/ 2306265 h 2335367"/>
                <a:gd name="connsiteX16" fmla="*/ 10618 w 1740457"/>
                <a:gd name="connsiteY16" fmla="*/ 2294886 h 2335367"/>
                <a:gd name="connsiteX0" fmla="*/ 10618 w 1740457"/>
                <a:gd name="connsiteY0" fmla="*/ 2294886 h 2335367"/>
                <a:gd name="connsiteX1" fmla="*/ 368427 w 1740457"/>
                <a:gd name="connsiteY1" fmla="*/ 2026530 h 2335367"/>
                <a:gd name="connsiteX2" fmla="*/ 765992 w 1740457"/>
                <a:gd name="connsiteY2" fmla="*/ 1514665 h 2335367"/>
                <a:gd name="connsiteX3" fmla="*/ 1163558 w 1740457"/>
                <a:gd name="connsiteY3" fmla="*/ 1161826 h 2335367"/>
                <a:gd name="connsiteX4" fmla="*/ 1357371 w 1740457"/>
                <a:gd name="connsiteY4" fmla="*/ 863652 h 2335367"/>
                <a:gd name="connsiteX5" fmla="*/ 1402097 w 1740457"/>
                <a:gd name="connsiteY5" fmla="*/ 341847 h 2335367"/>
                <a:gd name="connsiteX6" fmla="*/ 1267918 w 1740457"/>
                <a:gd name="connsiteY6" fmla="*/ 123186 h 2335367"/>
                <a:gd name="connsiteX7" fmla="*/ 1307675 w 1740457"/>
                <a:gd name="connsiteY7" fmla="*/ 38704 h 2335367"/>
                <a:gd name="connsiteX8" fmla="*/ 1730088 w 1740457"/>
                <a:gd name="connsiteY8" fmla="*/ 759291 h 2335367"/>
                <a:gd name="connsiteX9" fmla="*/ 1600879 w 1740457"/>
                <a:gd name="connsiteY9" fmla="*/ 1062434 h 2335367"/>
                <a:gd name="connsiteX10" fmla="*/ 1486579 w 1740457"/>
                <a:gd name="connsiteY10" fmla="*/ 1335760 h 2335367"/>
                <a:gd name="connsiteX11" fmla="*/ 1094904 w 1740457"/>
                <a:gd name="connsiteY11" fmla="*/ 1610666 h 2335367"/>
                <a:gd name="connsiteX12" fmla="*/ 701388 w 1740457"/>
                <a:gd name="connsiteY12" fmla="*/ 2101073 h 2335367"/>
                <a:gd name="connsiteX13" fmla="*/ 159705 w 1740457"/>
                <a:gd name="connsiteY13" fmla="*/ 2319734 h 2335367"/>
                <a:gd name="connsiteX14" fmla="*/ 141175 w 1740457"/>
                <a:gd name="connsiteY14" fmla="*/ 2316519 h 2335367"/>
                <a:gd name="connsiteX15" fmla="*/ 100154 w 1740457"/>
                <a:gd name="connsiteY15" fmla="*/ 2306265 h 2335367"/>
                <a:gd name="connsiteX16" fmla="*/ 10618 w 1740457"/>
                <a:gd name="connsiteY16" fmla="*/ 2294886 h 2335367"/>
                <a:gd name="connsiteX0" fmla="*/ 10618 w 1740684"/>
                <a:gd name="connsiteY0" fmla="*/ 2294886 h 2335367"/>
                <a:gd name="connsiteX1" fmla="*/ 368427 w 1740684"/>
                <a:gd name="connsiteY1" fmla="*/ 2026530 h 2335367"/>
                <a:gd name="connsiteX2" fmla="*/ 765992 w 1740684"/>
                <a:gd name="connsiteY2" fmla="*/ 1514665 h 2335367"/>
                <a:gd name="connsiteX3" fmla="*/ 1163558 w 1740684"/>
                <a:gd name="connsiteY3" fmla="*/ 1161826 h 2335367"/>
                <a:gd name="connsiteX4" fmla="*/ 1357371 w 1740684"/>
                <a:gd name="connsiteY4" fmla="*/ 863652 h 2335367"/>
                <a:gd name="connsiteX5" fmla="*/ 1402097 w 1740684"/>
                <a:gd name="connsiteY5" fmla="*/ 341847 h 2335367"/>
                <a:gd name="connsiteX6" fmla="*/ 1267918 w 1740684"/>
                <a:gd name="connsiteY6" fmla="*/ 123186 h 2335367"/>
                <a:gd name="connsiteX7" fmla="*/ 1307675 w 1740684"/>
                <a:gd name="connsiteY7" fmla="*/ 38704 h 2335367"/>
                <a:gd name="connsiteX8" fmla="*/ 1730088 w 1740684"/>
                <a:gd name="connsiteY8" fmla="*/ 759291 h 2335367"/>
                <a:gd name="connsiteX9" fmla="*/ 1600879 w 1740684"/>
                <a:gd name="connsiteY9" fmla="*/ 1062434 h 2335367"/>
                <a:gd name="connsiteX10" fmla="*/ 1462651 w 1740684"/>
                <a:gd name="connsiteY10" fmla="*/ 1378489 h 2335367"/>
                <a:gd name="connsiteX11" fmla="*/ 1094904 w 1740684"/>
                <a:gd name="connsiteY11" fmla="*/ 1610666 h 2335367"/>
                <a:gd name="connsiteX12" fmla="*/ 701388 w 1740684"/>
                <a:gd name="connsiteY12" fmla="*/ 2101073 h 2335367"/>
                <a:gd name="connsiteX13" fmla="*/ 159705 w 1740684"/>
                <a:gd name="connsiteY13" fmla="*/ 2319734 h 2335367"/>
                <a:gd name="connsiteX14" fmla="*/ 141175 w 1740684"/>
                <a:gd name="connsiteY14" fmla="*/ 2316519 h 2335367"/>
                <a:gd name="connsiteX15" fmla="*/ 100154 w 1740684"/>
                <a:gd name="connsiteY15" fmla="*/ 2306265 h 2335367"/>
                <a:gd name="connsiteX16" fmla="*/ 10618 w 1740684"/>
                <a:gd name="connsiteY16" fmla="*/ 2294886 h 2335367"/>
                <a:gd name="connsiteX0" fmla="*/ 10618 w 1757972"/>
                <a:gd name="connsiteY0" fmla="*/ 2294886 h 2335367"/>
                <a:gd name="connsiteX1" fmla="*/ 368427 w 1757972"/>
                <a:gd name="connsiteY1" fmla="*/ 2026530 h 2335367"/>
                <a:gd name="connsiteX2" fmla="*/ 765992 w 1757972"/>
                <a:gd name="connsiteY2" fmla="*/ 1514665 h 2335367"/>
                <a:gd name="connsiteX3" fmla="*/ 1163558 w 1757972"/>
                <a:gd name="connsiteY3" fmla="*/ 1161826 h 2335367"/>
                <a:gd name="connsiteX4" fmla="*/ 1357371 w 1757972"/>
                <a:gd name="connsiteY4" fmla="*/ 863652 h 2335367"/>
                <a:gd name="connsiteX5" fmla="*/ 1402097 w 1757972"/>
                <a:gd name="connsiteY5" fmla="*/ 341847 h 2335367"/>
                <a:gd name="connsiteX6" fmla="*/ 1267918 w 1757972"/>
                <a:gd name="connsiteY6" fmla="*/ 123186 h 2335367"/>
                <a:gd name="connsiteX7" fmla="*/ 1307675 w 1757972"/>
                <a:gd name="connsiteY7" fmla="*/ 38704 h 2335367"/>
                <a:gd name="connsiteX8" fmla="*/ 1730088 w 1757972"/>
                <a:gd name="connsiteY8" fmla="*/ 759291 h 2335367"/>
                <a:gd name="connsiteX9" fmla="*/ 1705054 w 1757972"/>
                <a:gd name="connsiteY9" fmla="*/ 868862 h 2335367"/>
                <a:gd name="connsiteX10" fmla="*/ 1600879 w 1757972"/>
                <a:gd name="connsiteY10" fmla="*/ 1062434 h 2335367"/>
                <a:gd name="connsiteX11" fmla="*/ 1462651 w 1757972"/>
                <a:gd name="connsiteY11" fmla="*/ 1378489 h 2335367"/>
                <a:gd name="connsiteX12" fmla="*/ 1094904 w 1757972"/>
                <a:gd name="connsiteY12" fmla="*/ 1610666 h 2335367"/>
                <a:gd name="connsiteX13" fmla="*/ 701388 w 1757972"/>
                <a:gd name="connsiteY13" fmla="*/ 2101073 h 2335367"/>
                <a:gd name="connsiteX14" fmla="*/ 159705 w 1757972"/>
                <a:gd name="connsiteY14" fmla="*/ 2319734 h 2335367"/>
                <a:gd name="connsiteX15" fmla="*/ 141175 w 1757972"/>
                <a:gd name="connsiteY15" fmla="*/ 2316519 h 2335367"/>
                <a:gd name="connsiteX16" fmla="*/ 100154 w 1757972"/>
                <a:gd name="connsiteY16" fmla="*/ 2306265 h 2335367"/>
                <a:gd name="connsiteX17" fmla="*/ 10618 w 1757972"/>
                <a:gd name="connsiteY17" fmla="*/ 2294886 h 2335367"/>
                <a:gd name="connsiteX0" fmla="*/ 10618 w 1751340"/>
                <a:gd name="connsiteY0" fmla="*/ 2294886 h 2335367"/>
                <a:gd name="connsiteX1" fmla="*/ 368427 w 1751340"/>
                <a:gd name="connsiteY1" fmla="*/ 2026530 h 2335367"/>
                <a:gd name="connsiteX2" fmla="*/ 765992 w 1751340"/>
                <a:gd name="connsiteY2" fmla="*/ 1514665 h 2335367"/>
                <a:gd name="connsiteX3" fmla="*/ 1163558 w 1751340"/>
                <a:gd name="connsiteY3" fmla="*/ 1161826 h 2335367"/>
                <a:gd name="connsiteX4" fmla="*/ 1357371 w 1751340"/>
                <a:gd name="connsiteY4" fmla="*/ 863652 h 2335367"/>
                <a:gd name="connsiteX5" fmla="*/ 1402097 w 1751340"/>
                <a:gd name="connsiteY5" fmla="*/ 341847 h 2335367"/>
                <a:gd name="connsiteX6" fmla="*/ 1267918 w 1751340"/>
                <a:gd name="connsiteY6" fmla="*/ 123186 h 2335367"/>
                <a:gd name="connsiteX7" fmla="*/ 1307675 w 1751340"/>
                <a:gd name="connsiteY7" fmla="*/ 38704 h 2335367"/>
                <a:gd name="connsiteX8" fmla="*/ 1730088 w 1751340"/>
                <a:gd name="connsiteY8" fmla="*/ 759291 h 2335367"/>
                <a:gd name="connsiteX9" fmla="*/ 1679417 w 1751340"/>
                <a:gd name="connsiteY9" fmla="*/ 855188 h 2335367"/>
                <a:gd name="connsiteX10" fmla="*/ 1600879 w 1751340"/>
                <a:gd name="connsiteY10" fmla="*/ 1062434 h 2335367"/>
                <a:gd name="connsiteX11" fmla="*/ 1462651 w 1751340"/>
                <a:gd name="connsiteY11" fmla="*/ 1378489 h 2335367"/>
                <a:gd name="connsiteX12" fmla="*/ 1094904 w 1751340"/>
                <a:gd name="connsiteY12" fmla="*/ 1610666 h 2335367"/>
                <a:gd name="connsiteX13" fmla="*/ 701388 w 1751340"/>
                <a:gd name="connsiteY13" fmla="*/ 2101073 h 2335367"/>
                <a:gd name="connsiteX14" fmla="*/ 159705 w 1751340"/>
                <a:gd name="connsiteY14" fmla="*/ 2319734 h 2335367"/>
                <a:gd name="connsiteX15" fmla="*/ 141175 w 1751340"/>
                <a:gd name="connsiteY15" fmla="*/ 2316519 h 2335367"/>
                <a:gd name="connsiteX16" fmla="*/ 100154 w 1751340"/>
                <a:gd name="connsiteY16" fmla="*/ 2306265 h 2335367"/>
                <a:gd name="connsiteX17" fmla="*/ 10618 w 1751340"/>
                <a:gd name="connsiteY17" fmla="*/ 2294886 h 2335367"/>
                <a:gd name="connsiteX0" fmla="*/ 10618 w 1751340"/>
                <a:gd name="connsiteY0" fmla="*/ 2294886 h 2335367"/>
                <a:gd name="connsiteX1" fmla="*/ 368427 w 1751340"/>
                <a:gd name="connsiteY1" fmla="*/ 2026530 h 2335367"/>
                <a:gd name="connsiteX2" fmla="*/ 765992 w 1751340"/>
                <a:gd name="connsiteY2" fmla="*/ 1514665 h 2335367"/>
                <a:gd name="connsiteX3" fmla="*/ 1163558 w 1751340"/>
                <a:gd name="connsiteY3" fmla="*/ 1161826 h 2335367"/>
                <a:gd name="connsiteX4" fmla="*/ 1357371 w 1751340"/>
                <a:gd name="connsiteY4" fmla="*/ 863652 h 2335367"/>
                <a:gd name="connsiteX5" fmla="*/ 1402097 w 1751340"/>
                <a:gd name="connsiteY5" fmla="*/ 341847 h 2335367"/>
                <a:gd name="connsiteX6" fmla="*/ 1267918 w 1751340"/>
                <a:gd name="connsiteY6" fmla="*/ 123186 h 2335367"/>
                <a:gd name="connsiteX7" fmla="*/ 1307675 w 1751340"/>
                <a:gd name="connsiteY7" fmla="*/ 38704 h 2335367"/>
                <a:gd name="connsiteX8" fmla="*/ 1730088 w 1751340"/>
                <a:gd name="connsiteY8" fmla="*/ 759291 h 2335367"/>
                <a:gd name="connsiteX9" fmla="*/ 1679417 w 1751340"/>
                <a:gd name="connsiteY9" fmla="*/ 855188 h 2335367"/>
                <a:gd name="connsiteX10" fmla="*/ 1600879 w 1751340"/>
                <a:gd name="connsiteY10" fmla="*/ 1062434 h 2335367"/>
                <a:gd name="connsiteX11" fmla="*/ 1450687 w 1751340"/>
                <a:gd name="connsiteY11" fmla="*/ 1369943 h 2335367"/>
                <a:gd name="connsiteX12" fmla="*/ 1094904 w 1751340"/>
                <a:gd name="connsiteY12" fmla="*/ 1610666 h 2335367"/>
                <a:gd name="connsiteX13" fmla="*/ 701388 w 1751340"/>
                <a:gd name="connsiteY13" fmla="*/ 2101073 h 2335367"/>
                <a:gd name="connsiteX14" fmla="*/ 159705 w 1751340"/>
                <a:gd name="connsiteY14" fmla="*/ 2319734 h 2335367"/>
                <a:gd name="connsiteX15" fmla="*/ 141175 w 1751340"/>
                <a:gd name="connsiteY15" fmla="*/ 2316519 h 2335367"/>
                <a:gd name="connsiteX16" fmla="*/ 100154 w 1751340"/>
                <a:gd name="connsiteY16" fmla="*/ 2306265 h 2335367"/>
                <a:gd name="connsiteX17" fmla="*/ 10618 w 1751340"/>
                <a:gd name="connsiteY17" fmla="*/ 2294886 h 2335367"/>
                <a:gd name="connsiteX0" fmla="*/ 10618 w 1751340"/>
                <a:gd name="connsiteY0" fmla="*/ 2294886 h 2335367"/>
                <a:gd name="connsiteX1" fmla="*/ 368427 w 1751340"/>
                <a:gd name="connsiteY1" fmla="*/ 2026530 h 2335367"/>
                <a:gd name="connsiteX2" fmla="*/ 765992 w 1751340"/>
                <a:gd name="connsiteY2" fmla="*/ 1514665 h 2335367"/>
                <a:gd name="connsiteX3" fmla="*/ 1163558 w 1751340"/>
                <a:gd name="connsiteY3" fmla="*/ 1161826 h 2335367"/>
                <a:gd name="connsiteX4" fmla="*/ 1357371 w 1751340"/>
                <a:gd name="connsiteY4" fmla="*/ 863652 h 2335367"/>
                <a:gd name="connsiteX5" fmla="*/ 1402097 w 1751340"/>
                <a:gd name="connsiteY5" fmla="*/ 341847 h 2335367"/>
                <a:gd name="connsiteX6" fmla="*/ 1267918 w 1751340"/>
                <a:gd name="connsiteY6" fmla="*/ 123186 h 2335367"/>
                <a:gd name="connsiteX7" fmla="*/ 1307675 w 1751340"/>
                <a:gd name="connsiteY7" fmla="*/ 38704 h 2335367"/>
                <a:gd name="connsiteX8" fmla="*/ 1730088 w 1751340"/>
                <a:gd name="connsiteY8" fmla="*/ 759291 h 2335367"/>
                <a:gd name="connsiteX9" fmla="*/ 1679417 w 1751340"/>
                <a:gd name="connsiteY9" fmla="*/ 855188 h 2335367"/>
                <a:gd name="connsiteX10" fmla="*/ 1600879 w 1751340"/>
                <a:gd name="connsiteY10" fmla="*/ 1062434 h 2335367"/>
                <a:gd name="connsiteX11" fmla="*/ 1450687 w 1751340"/>
                <a:gd name="connsiteY11" fmla="*/ 1369943 h 2335367"/>
                <a:gd name="connsiteX12" fmla="*/ 1088067 w 1751340"/>
                <a:gd name="connsiteY12" fmla="*/ 1596993 h 2335367"/>
                <a:gd name="connsiteX13" fmla="*/ 701388 w 1751340"/>
                <a:gd name="connsiteY13" fmla="*/ 2101073 h 2335367"/>
                <a:gd name="connsiteX14" fmla="*/ 159705 w 1751340"/>
                <a:gd name="connsiteY14" fmla="*/ 2319734 h 2335367"/>
                <a:gd name="connsiteX15" fmla="*/ 141175 w 1751340"/>
                <a:gd name="connsiteY15" fmla="*/ 2316519 h 2335367"/>
                <a:gd name="connsiteX16" fmla="*/ 100154 w 1751340"/>
                <a:gd name="connsiteY16" fmla="*/ 2306265 h 2335367"/>
                <a:gd name="connsiteX17" fmla="*/ 10618 w 1751340"/>
                <a:gd name="connsiteY17" fmla="*/ 2294886 h 2335367"/>
                <a:gd name="connsiteX0" fmla="*/ 10618 w 1751340"/>
                <a:gd name="connsiteY0" fmla="*/ 2294886 h 2335367"/>
                <a:gd name="connsiteX1" fmla="*/ 368427 w 1751340"/>
                <a:gd name="connsiteY1" fmla="*/ 2026530 h 2335367"/>
                <a:gd name="connsiteX2" fmla="*/ 765992 w 1751340"/>
                <a:gd name="connsiteY2" fmla="*/ 1514665 h 2335367"/>
                <a:gd name="connsiteX3" fmla="*/ 1163558 w 1751340"/>
                <a:gd name="connsiteY3" fmla="*/ 1161826 h 2335367"/>
                <a:gd name="connsiteX4" fmla="*/ 1357371 w 1751340"/>
                <a:gd name="connsiteY4" fmla="*/ 863652 h 2335367"/>
                <a:gd name="connsiteX5" fmla="*/ 1402097 w 1751340"/>
                <a:gd name="connsiteY5" fmla="*/ 341847 h 2335367"/>
                <a:gd name="connsiteX6" fmla="*/ 1267918 w 1751340"/>
                <a:gd name="connsiteY6" fmla="*/ 123186 h 2335367"/>
                <a:gd name="connsiteX7" fmla="*/ 1307675 w 1751340"/>
                <a:gd name="connsiteY7" fmla="*/ 38704 h 2335367"/>
                <a:gd name="connsiteX8" fmla="*/ 1730088 w 1751340"/>
                <a:gd name="connsiteY8" fmla="*/ 759291 h 2335367"/>
                <a:gd name="connsiteX9" fmla="*/ 1679417 w 1751340"/>
                <a:gd name="connsiteY9" fmla="*/ 855188 h 2335367"/>
                <a:gd name="connsiteX10" fmla="*/ 1600879 w 1751340"/>
                <a:gd name="connsiteY10" fmla="*/ 1062434 h 2335367"/>
                <a:gd name="connsiteX11" fmla="*/ 1450687 w 1751340"/>
                <a:gd name="connsiteY11" fmla="*/ 1369943 h 2335367"/>
                <a:gd name="connsiteX12" fmla="*/ 1084649 w 1751340"/>
                <a:gd name="connsiteY12" fmla="*/ 1591866 h 2335367"/>
                <a:gd name="connsiteX13" fmla="*/ 701388 w 1751340"/>
                <a:gd name="connsiteY13" fmla="*/ 2101073 h 2335367"/>
                <a:gd name="connsiteX14" fmla="*/ 159705 w 1751340"/>
                <a:gd name="connsiteY14" fmla="*/ 2319734 h 2335367"/>
                <a:gd name="connsiteX15" fmla="*/ 141175 w 1751340"/>
                <a:gd name="connsiteY15" fmla="*/ 2316519 h 2335367"/>
                <a:gd name="connsiteX16" fmla="*/ 100154 w 1751340"/>
                <a:gd name="connsiteY16" fmla="*/ 2306265 h 2335367"/>
                <a:gd name="connsiteX17" fmla="*/ 10618 w 1751340"/>
                <a:gd name="connsiteY17" fmla="*/ 2294886 h 2335367"/>
                <a:gd name="connsiteX0" fmla="*/ 10618 w 1751340"/>
                <a:gd name="connsiteY0" fmla="*/ 2294886 h 2335367"/>
                <a:gd name="connsiteX1" fmla="*/ 368427 w 1751340"/>
                <a:gd name="connsiteY1" fmla="*/ 2026530 h 2335367"/>
                <a:gd name="connsiteX2" fmla="*/ 765992 w 1751340"/>
                <a:gd name="connsiteY2" fmla="*/ 1514665 h 2335367"/>
                <a:gd name="connsiteX3" fmla="*/ 1163558 w 1751340"/>
                <a:gd name="connsiteY3" fmla="*/ 1161826 h 2335367"/>
                <a:gd name="connsiteX4" fmla="*/ 1357371 w 1751340"/>
                <a:gd name="connsiteY4" fmla="*/ 863652 h 2335367"/>
                <a:gd name="connsiteX5" fmla="*/ 1402097 w 1751340"/>
                <a:gd name="connsiteY5" fmla="*/ 341847 h 2335367"/>
                <a:gd name="connsiteX6" fmla="*/ 1267918 w 1751340"/>
                <a:gd name="connsiteY6" fmla="*/ 123186 h 2335367"/>
                <a:gd name="connsiteX7" fmla="*/ 1307675 w 1751340"/>
                <a:gd name="connsiteY7" fmla="*/ 38704 h 2335367"/>
                <a:gd name="connsiteX8" fmla="*/ 1730088 w 1751340"/>
                <a:gd name="connsiteY8" fmla="*/ 759291 h 2335367"/>
                <a:gd name="connsiteX9" fmla="*/ 1679417 w 1751340"/>
                <a:gd name="connsiteY9" fmla="*/ 855188 h 2335367"/>
                <a:gd name="connsiteX10" fmla="*/ 1600879 w 1751340"/>
                <a:gd name="connsiteY10" fmla="*/ 1062434 h 2335367"/>
                <a:gd name="connsiteX11" fmla="*/ 1450687 w 1751340"/>
                <a:gd name="connsiteY11" fmla="*/ 1369943 h 2335367"/>
                <a:gd name="connsiteX12" fmla="*/ 1081230 w 1751340"/>
                <a:gd name="connsiteY12" fmla="*/ 1585029 h 2335367"/>
                <a:gd name="connsiteX13" fmla="*/ 701388 w 1751340"/>
                <a:gd name="connsiteY13" fmla="*/ 2101073 h 2335367"/>
                <a:gd name="connsiteX14" fmla="*/ 159705 w 1751340"/>
                <a:gd name="connsiteY14" fmla="*/ 2319734 h 2335367"/>
                <a:gd name="connsiteX15" fmla="*/ 141175 w 1751340"/>
                <a:gd name="connsiteY15" fmla="*/ 2316519 h 2335367"/>
                <a:gd name="connsiteX16" fmla="*/ 100154 w 1751340"/>
                <a:gd name="connsiteY16" fmla="*/ 2306265 h 2335367"/>
                <a:gd name="connsiteX17" fmla="*/ 10618 w 1751340"/>
                <a:gd name="connsiteY17" fmla="*/ 2294886 h 2335367"/>
                <a:gd name="connsiteX0" fmla="*/ 10618 w 1751340"/>
                <a:gd name="connsiteY0" fmla="*/ 2294886 h 2336000"/>
                <a:gd name="connsiteX1" fmla="*/ 368427 w 1751340"/>
                <a:gd name="connsiteY1" fmla="*/ 2026530 h 2336000"/>
                <a:gd name="connsiteX2" fmla="*/ 765992 w 1751340"/>
                <a:gd name="connsiteY2" fmla="*/ 1514665 h 2336000"/>
                <a:gd name="connsiteX3" fmla="*/ 1163558 w 1751340"/>
                <a:gd name="connsiteY3" fmla="*/ 1161826 h 2336000"/>
                <a:gd name="connsiteX4" fmla="*/ 1357371 w 1751340"/>
                <a:gd name="connsiteY4" fmla="*/ 863652 h 2336000"/>
                <a:gd name="connsiteX5" fmla="*/ 1402097 w 1751340"/>
                <a:gd name="connsiteY5" fmla="*/ 341847 h 2336000"/>
                <a:gd name="connsiteX6" fmla="*/ 1267918 w 1751340"/>
                <a:gd name="connsiteY6" fmla="*/ 123186 h 2336000"/>
                <a:gd name="connsiteX7" fmla="*/ 1307675 w 1751340"/>
                <a:gd name="connsiteY7" fmla="*/ 38704 h 2336000"/>
                <a:gd name="connsiteX8" fmla="*/ 1730088 w 1751340"/>
                <a:gd name="connsiteY8" fmla="*/ 759291 h 2336000"/>
                <a:gd name="connsiteX9" fmla="*/ 1679417 w 1751340"/>
                <a:gd name="connsiteY9" fmla="*/ 855188 h 2336000"/>
                <a:gd name="connsiteX10" fmla="*/ 1600879 w 1751340"/>
                <a:gd name="connsiteY10" fmla="*/ 1062434 h 2336000"/>
                <a:gd name="connsiteX11" fmla="*/ 1450687 w 1751340"/>
                <a:gd name="connsiteY11" fmla="*/ 1369943 h 2336000"/>
                <a:gd name="connsiteX12" fmla="*/ 1081230 w 1751340"/>
                <a:gd name="connsiteY12" fmla="*/ 1585029 h 2336000"/>
                <a:gd name="connsiteX13" fmla="*/ 682587 w 1751340"/>
                <a:gd name="connsiteY13" fmla="*/ 2092528 h 2336000"/>
                <a:gd name="connsiteX14" fmla="*/ 159705 w 1751340"/>
                <a:gd name="connsiteY14" fmla="*/ 2319734 h 2336000"/>
                <a:gd name="connsiteX15" fmla="*/ 141175 w 1751340"/>
                <a:gd name="connsiteY15" fmla="*/ 2316519 h 2336000"/>
                <a:gd name="connsiteX16" fmla="*/ 100154 w 1751340"/>
                <a:gd name="connsiteY16" fmla="*/ 2306265 h 2336000"/>
                <a:gd name="connsiteX17" fmla="*/ 10618 w 1751340"/>
                <a:gd name="connsiteY17" fmla="*/ 2294886 h 2336000"/>
                <a:gd name="connsiteX0" fmla="*/ 10618 w 1764829"/>
                <a:gd name="connsiteY0" fmla="*/ 2294886 h 2336000"/>
                <a:gd name="connsiteX1" fmla="*/ 368427 w 1764829"/>
                <a:gd name="connsiteY1" fmla="*/ 2026530 h 2336000"/>
                <a:gd name="connsiteX2" fmla="*/ 765992 w 1764829"/>
                <a:gd name="connsiteY2" fmla="*/ 1514665 h 2336000"/>
                <a:gd name="connsiteX3" fmla="*/ 1163558 w 1764829"/>
                <a:gd name="connsiteY3" fmla="*/ 1161826 h 2336000"/>
                <a:gd name="connsiteX4" fmla="*/ 1357371 w 1764829"/>
                <a:gd name="connsiteY4" fmla="*/ 863652 h 2336000"/>
                <a:gd name="connsiteX5" fmla="*/ 1402097 w 1764829"/>
                <a:gd name="connsiteY5" fmla="*/ 341847 h 2336000"/>
                <a:gd name="connsiteX6" fmla="*/ 1267918 w 1764829"/>
                <a:gd name="connsiteY6" fmla="*/ 123186 h 2336000"/>
                <a:gd name="connsiteX7" fmla="*/ 1307675 w 1764829"/>
                <a:gd name="connsiteY7" fmla="*/ 38704 h 2336000"/>
                <a:gd name="connsiteX8" fmla="*/ 1730088 w 1764829"/>
                <a:gd name="connsiteY8" fmla="*/ 759291 h 2336000"/>
                <a:gd name="connsiteX9" fmla="*/ 1734110 w 1764829"/>
                <a:gd name="connsiteY9" fmla="*/ 815877 h 2336000"/>
                <a:gd name="connsiteX10" fmla="*/ 1679417 w 1764829"/>
                <a:gd name="connsiteY10" fmla="*/ 855188 h 2336000"/>
                <a:gd name="connsiteX11" fmla="*/ 1600879 w 1764829"/>
                <a:gd name="connsiteY11" fmla="*/ 1062434 h 2336000"/>
                <a:gd name="connsiteX12" fmla="*/ 1450687 w 1764829"/>
                <a:gd name="connsiteY12" fmla="*/ 1369943 h 2336000"/>
                <a:gd name="connsiteX13" fmla="*/ 1081230 w 1764829"/>
                <a:gd name="connsiteY13" fmla="*/ 1585029 h 2336000"/>
                <a:gd name="connsiteX14" fmla="*/ 682587 w 1764829"/>
                <a:gd name="connsiteY14" fmla="*/ 2092528 h 2336000"/>
                <a:gd name="connsiteX15" fmla="*/ 159705 w 1764829"/>
                <a:gd name="connsiteY15" fmla="*/ 2319734 h 2336000"/>
                <a:gd name="connsiteX16" fmla="*/ 141175 w 1764829"/>
                <a:gd name="connsiteY16" fmla="*/ 2316519 h 2336000"/>
                <a:gd name="connsiteX17" fmla="*/ 100154 w 1764829"/>
                <a:gd name="connsiteY17" fmla="*/ 2306265 h 2336000"/>
                <a:gd name="connsiteX18" fmla="*/ 10618 w 1764829"/>
                <a:gd name="connsiteY18" fmla="*/ 2294886 h 2336000"/>
                <a:gd name="connsiteX0" fmla="*/ 10618 w 1759101"/>
                <a:gd name="connsiteY0" fmla="*/ 2293181 h 2334295"/>
                <a:gd name="connsiteX1" fmla="*/ 368427 w 1759101"/>
                <a:gd name="connsiteY1" fmla="*/ 2024825 h 2334295"/>
                <a:gd name="connsiteX2" fmla="*/ 765992 w 1759101"/>
                <a:gd name="connsiteY2" fmla="*/ 1512960 h 2334295"/>
                <a:gd name="connsiteX3" fmla="*/ 1163558 w 1759101"/>
                <a:gd name="connsiteY3" fmla="*/ 1160121 h 2334295"/>
                <a:gd name="connsiteX4" fmla="*/ 1357371 w 1759101"/>
                <a:gd name="connsiteY4" fmla="*/ 861947 h 2334295"/>
                <a:gd name="connsiteX5" fmla="*/ 1402097 w 1759101"/>
                <a:gd name="connsiteY5" fmla="*/ 340142 h 2334295"/>
                <a:gd name="connsiteX6" fmla="*/ 1267918 w 1759101"/>
                <a:gd name="connsiteY6" fmla="*/ 121481 h 2334295"/>
                <a:gd name="connsiteX7" fmla="*/ 1307675 w 1759101"/>
                <a:gd name="connsiteY7" fmla="*/ 36999 h 2334295"/>
                <a:gd name="connsiteX8" fmla="*/ 1721542 w 1759101"/>
                <a:gd name="connsiteY8" fmla="*/ 733658 h 2334295"/>
                <a:gd name="connsiteX9" fmla="*/ 1734110 w 1759101"/>
                <a:gd name="connsiteY9" fmla="*/ 814172 h 2334295"/>
                <a:gd name="connsiteX10" fmla="*/ 1679417 w 1759101"/>
                <a:gd name="connsiteY10" fmla="*/ 853483 h 2334295"/>
                <a:gd name="connsiteX11" fmla="*/ 1600879 w 1759101"/>
                <a:gd name="connsiteY11" fmla="*/ 1060729 h 2334295"/>
                <a:gd name="connsiteX12" fmla="*/ 1450687 w 1759101"/>
                <a:gd name="connsiteY12" fmla="*/ 1368238 h 2334295"/>
                <a:gd name="connsiteX13" fmla="*/ 1081230 w 1759101"/>
                <a:gd name="connsiteY13" fmla="*/ 1583324 h 2334295"/>
                <a:gd name="connsiteX14" fmla="*/ 682587 w 1759101"/>
                <a:gd name="connsiteY14" fmla="*/ 2090823 h 2334295"/>
                <a:gd name="connsiteX15" fmla="*/ 159705 w 1759101"/>
                <a:gd name="connsiteY15" fmla="*/ 2318029 h 2334295"/>
                <a:gd name="connsiteX16" fmla="*/ 141175 w 1759101"/>
                <a:gd name="connsiteY16" fmla="*/ 2314814 h 2334295"/>
                <a:gd name="connsiteX17" fmla="*/ 100154 w 1759101"/>
                <a:gd name="connsiteY17" fmla="*/ 2304560 h 2334295"/>
                <a:gd name="connsiteX18" fmla="*/ 10618 w 1759101"/>
                <a:gd name="connsiteY18" fmla="*/ 2293181 h 2334295"/>
                <a:gd name="connsiteX0" fmla="*/ 10618 w 1742911"/>
                <a:gd name="connsiteY0" fmla="*/ 2293181 h 2334295"/>
                <a:gd name="connsiteX1" fmla="*/ 368427 w 1742911"/>
                <a:gd name="connsiteY1" fmla="*/ 2024825 h 2334295"/>
                <a:gd name="connsiteX2" fmla="*/ 765992 w 1742911"/>
                <a:gd name="connsiteY2" fmla="*/ 1512960 h 2334295"/>
                <a:gd name="connsiteX3" fmla="*/ 1163558 w 1742911"/>
                <a:gd name="connsiteY3" fmla="*/ 1160121 h 2334295"/>
                <a:gd name="connsiteX4" fmla="*/ 1357371 w 1742911"/>
                <a:gd name="connsiteY4" fmla="*/ 861947 h 2334295"/>
                <a:gd name="connsiteX5" fmla="*/ 1402097 w 1742911"/>
                <a:gd name="connsiteY5" fmla="*/ 340142 h 2334295"/>
                <a:gd name="connsiteX6" fmla="*/ 1267918 w 1742911"/>
                <a:gd name="connsiteY6" fmla="*/ 121481 h 2334295"/>
                <a:gd name="connsiteX7" fmla="*/ 1307675 w 1742911"/>
                <a:gd name="connsiteY7" fmla="*/ 36999 h 2334295"/>
                <a:gd name="connsiteX8" fmla="*/ 1721542 w 1742911"/>
                <a:gd name="connsiteY8" fmla="*/ 733658 h 2334295"/>
                <a:gd name="connsiteX9" fmla="*/ 1734110 w 1742911"/>
                <a:gd name="connsiteY9" fmla="*/ 814172 h 2334295"/>
                <a:gd name="connsiteX10" fmla="*/ 1679417 w 1742911"/>
                <a:gd name="connsiteY10" fmla="*/ 853483 h 2334295"/>
                <a:gd name="connsiteX11" fmla="*/ 1600879 w 1742911"/>
                <a:gd name="connsiteY11" fmla="*/ 1060729 h 2334295"/>
                <a:gd name="connsiteX12" fmla="*/ 1450687 w 1742911"/>
                <a:gd name="connsiteY12" fmla="*/ 1368238 h 2334295"/>
                <a:gd name="connsiteX13" fmla="*/ 1081230 w 1742911"/>
                <a:gd name="connsiteY13" fmla="*/ 1583324 h 2334295"/>
                <a:gd name="connsiteX14" fmla="*/ 682587 w 1742911"/>
                <a:gd name="connsiteY14" fmla="*/ 2090823 h 2334295"/>
                <a:gd name="connsiteX15" fmla="*/ 159705 w 1742911"/>
                <a:gd name="connsiteY15" fmla="*/ 2318029 h 2334295"/>
                <a:gd name="connsiteX16" fmla="*/ 141175 w 1742911"/>
                <a:gd name="connsiteY16" fmla="*/ 2314814 h 2334295"/>
                <a:gd name="connsiteX17" fmla="*/ 100154 w 1742911"/>
                <a:gd name="connsiteY17" fmla="*/ 2304560 h 2334295"/>
                <a:gd name="connsiteX18" fmla="*/ 10618 w 1742911"/>
                <a:gd name="connsiteY18" fmla="*/ 2293181 h 2334295"/>
                <a:gd name="connsiteX0" fmla="*/ 10618 w 1757018"/>
                <a:gd name="connsiteY0" fmla="*/ 2257727 h 2298841"/>
                <a:gd name="connsiteX1" fmla="*/ 368427 w 1757018"/>
                <a:gd name="connsiteY1" fmla="*/ 1989371 h 2298841"/>
                <a:gd name="connsiteX2" fmla="*/ 765992 w 1757018"/>
                <a:gd name="connsiteY2" fmla="*/ 1477506 h 2298841"/>
                <a:gd name="connsiteX3" fmla="*/ 1163558 w 1757018"/>
                <a:gd name="connsiteY3" fmla="*/ 1124667 h 2298841"/>
                <a:gd name="connsiteX4" fmla="*/ 1357371 w 1757018"/>
                <a:gd name="connsiteY4" fmla="*/ 826493 h 2298841"/>
                <a:gd name="connsiteX5" fmla="*/ 1402097 w 1757018"/>
                <a:gd name="connsiteY5" fmla="*/ 304688 h 2298841"/>
                <a:gd name="connsiteX6" fmla="*/ 1267918 w 1757018"/>
                <a:gd name="connsiteY6" fmla="*/ 86027 h 2298841"/>
                <a:gd name="connsiteX7" fmla="*/ 1336730 w 1757018"/>
                <a:gd name="connsiteY7" fmla="*/ 44274 h 2298841"/>
                <a:gd name="connsiteX8" fmla="*/ 1721542 w 1757018"/>
                <a:gd name="connsiteY8" fmla="*/ 698204 h 2298841"/>
                <a:gd name="connsiteX9" fmla="*/ 1734110 w 1757018"/>
                <a:gd name="connsiteY9" fmla="*/ 778718 h 2298841"/>
                <a:gd name="connsiteX10" fmla="*/ 1679417 w 1757018"/>
                <a:gd name="connsiteY10" fmla="*/ 818029 h 2298841"/>
                <a:gd name="connsiteX11" fmla="*/ 1600879 w 1757018"/>
                <a:gd name="connsiteY11" fmla="*/ 1025275 h 2298841"/>
                <a:gd name="connsiteX12" fmla="*/ 1450687 w 1757018"/>
                <a:gd name="connsiteY12" fmla="*/ 1332784 h 2298841"/>
                <a:gd name="connsiteX13" fmla="*/ 1081230 w 1757018"/>
                <a:gd name="connsiteY13" fmla="*/ 1547870 h 2298841"/>
                <a:gd name="connsiteX14" fmla="*/ 682587 w 1757018"/>
                <a:gd name="connsiteY14" fmla="*/ 2055369 h 2298841"/>
                <a:gd name="connsiteX15" fmla="*/ 159705 w 1757018"/>
                <a:gd name="connsiteY15" fmla="*/ 2282575 h 2298841"/>
                <a:gd name="connsiteX16" fmla="*/ 141175 w 1757018"/>
                <a:gd name="connsiteY16" fmla="*/ 2279360 h 2298841"/>
                <a:gd name="connsiteX17" fmla="*/ 100154 w 1757018"/>
                <a:gd name="connsiteY17" fmla="*/ 2269106 h 2298841"/>
                <a:gd name="connsiteX18" fmla="*/ 10618 w 1757018"/>
                <a:gd name="connsiteY18" fmla="*/ 2257727 h 2298841"/>
                <a:gd name="connsiteX0" fmla="*/ 10618 w 1757018"/>
                <a:gd name="connsiteY0" fmla="*/ 2261894 h 2303008"/>
                <a:gd name="connsiteX1" fmla="*/ 368427 w 1757018"/>
                <a:gd name="connsiteY1" fmla="*/ 1993538 h 2303008"/>
                <a:gd name="connsiteX2" fmla="*/ 765992 w 1757018"/>
                <a:gd name="connsiteY2" fmla="*/ 1481673 h 2303008"/>
                <a:gd name="connsiteX3" fmla="*/ 1163558 w 1757018"/>
                <a:gd name="connsiteY3" fmla="*/ 1128834 h 2303008"/>
                <a:gd name="connsiteX4" fmla="*/ 1357371 w 1757018"/>
                <a:gd name="connsiteY4" fmla="*/ 830660 h 2303008"/>
                <a:gd name="connsiteX5" fmla="*/ 1402097 w 1757018"/>
                <a:gd name="connsiteY5" fmla="*/ 308855 h 2303008"/>
                <a:gd name="connsiteX6" fmla="*/ 1267918 w 1757018"/>
                <a:gd name="connsiteY6" fmla="*/ 90194 h 2303008"/>
                <a:gd name="connsiteX7" fmla="*/ 1323911 w 1757018"/>
                <a:gd name="connsiteY7" fmla="*/ 53074 h 2303008"/>
                <a:gd name="connsiteX8" fmla="*/ 1336730 w 1757018"/>
                <a:gd name="connsiteY8" fmla="*/ 48441 h 2303008"/>
                <a:gd name="connsiteX9" fmla="*/ 1721542 w 1757018"/>
                <a:gd name="connsiteY9" fmla="*/ 702371 h 2303008"/>
                <a:gd name="connsiteX10" fmla="*/ 1734110 w 1757018"/>
                <a:gd name="connsiteY10" fmla="*/ 782885 h 2303008"/>
                <a:gd name="connsiteX11" fmla="*/ 1679417 w 1757018"/>
                <a:gd name="connsiteY11" fmla="*/ 822196 h 2303008"/>
                <a:gd name="connsiteX12" fmla="*/ 1600879 w 1757018"/>
                <a:gd name="connsiteY12" fmla="*/ 1029442 h 2303008"/>
                <a:gd name="connsiteX13" fmla="*/ 1450687 w 1757018"/>
                <a:gd name="connsiteY13" fmla="*/ 1336951 h 2303008"/>
                <a:gd name="connsiteX14" fmla="*/ 1081230 w 1757018"/>
                <a:gd name="connsiteY14" fmla="*/ 1552037 h 2303008"/>
                <a:gd name="connsiteX15" fmla="*/ 682587 w 1757018"/>
                <a:gd name="connsiteY15" fmla="*/ 2059536 h 2303008"/>
                <a:gd name="connsiteX16" fmla="*/ 159705 w 1757018"/>
                <a:gd name="connsiteY16" fmla="*/ 2286742 h 2303008"/>
                <a:gd name="connsiteX17" fmla="*/ 141175 w 1757018"/>
                <a:gd name="connsiteY17" fmla="*/ 2283527 h 2303008"/>
                <a:gd name="connsiteX18" fmla="*/ 100154 w 1757018"/>
                <a:gd name="connsiteY18" fmla="*/ 2273273 h 2303008"/>
                <a:gd name="connsiteX19" fmla="*/ 10618 w 1757018"/>
                <a:gd name="connsiteY19" fmla="*/ 2261894 h 2303008"/>
                <a:gd name="connsiteX0" fmla="*/ 10618 w 1757018"/>
                <a:gd name="connsiteY0" fmla="*/ 2249330 h 2290444"/>
                <a:gd name="connsiteX1" fmla="*/ 368427 w 1757018"/>
                <a:gd name="connsiteY1" fmla="*/ 1980974 h 2290444"/>
                <a:gd name="connsiteX2" fmla="*/ 765992 w 1757018"/>
                <a:gd name="connsiteY2" fmla="*/ 1469109 h 2290444"/>
                <a:gd name="connsiteX3" fmla="*/ 1163558 w 1757018"/>
                <a:gd name="connsiteY3" fmla="*/ 1116270 h 2290444"/>
                <a:gd name="connsiteX4" fmla="*/ 1357371 w 1757018"/>
                <a:gd name="connsiteY4" fmla="*/ 818096 h 2290444"/>
                <a:gd name="connsiteX5" fmla="*/ 1402097 w 1757018"/>
                <a:gd name="connsiteY5" fmla="*/ 296291 h 2290444"/>
                <a:gd name="connsiteX6" fmla="*/ 1267918 w 1757018"/>
                <a:gd name="connsiteY6" fmla="*/ 77630 h 2290444"/>
                <a:gd name="connsiteX7" fmla="*/ 1279473 w 1757018"/>
                <a:gd name="connsiteY7" fmla="*/ 84948 h 2290444"/>
                <a:gd name="connsiteX8" fmla="*/ 1336730 w 1757018"/>
                <a:gd name="connsiteY8" fmla="*/ 35877 h 2290444"/>
                <a:gd name="connsiteX9" fmla="*/ 1721542 w 1757018"/>
                <a:gd name="connsiteY9" fmla="*/ 689807 h 2290444"/>
                <a:gd name="connsiteX10" fmla="*/ 1734110 w 1757018"/>
                <a:gd name="connsiteY10" fmla="*/ 770321 h 2290444"/>
                <a:gd name="connsiteX11" fmla="*/ 1679417 w 1757018"/>
                <a:gd name="connsiteY11" fmla="*/ 809632 h 2290444"/>
                <a:gd name="connsiteX12" fmla="*/ 1600879 w 1757018"/>
                <a:gd name="connsiteY12" fmla="*/ 1016878 h 2290444"/>
                <a:gd name="connsiteX13" fmla="*/ 1450687 w 1757018"/>
                <a:gd name="connsiteY13" fmla="*/ 1324387 h 2290444"/>
                <a:gd name="connsiteX14" fmla="*/ 1081230 w 1757018"/>
                <a:gd name="connsiteY14" fmla="*/ 1539473 h 2290444"/>
                <a:gd name="connsiteX15" fmla="*/ 682587 w 1757018"/>
                <a:gd name="connsiteY15" fmla="*/ 2046972 h 2290444"/>
                <a:gd name="connsiteX16" fmla="*/ 159705 w 1757018"/>
                <a:gd name="connsiteY16" fmla="*/ 2274178 h 2290444"/>
                <a:gd name="connsiteX17" fmla="*/ 141175 w 1757018"/>
                <a:gd name="connsiteY17" fmla="*/ 2270963 h 2290444"/>
                <a:gd name="connsiteX18" fmla="*/ 100154 w 1757018"/>
                <a:gd name="connsiteY18" fmla="*/ 2260709 h 2290444"/>
                <a:gd name="connsiteX19" fmla="*/ 10618 w 1757018"/>
                <a:gd name="connsiteY19" fmla="*/ 2249330 h 2290444"/>
                <a:gd name="connsiteX0" fmla="*/ 10618 w 1757018"/>
                <a:gd name="connsiteY0" fmla="*/ 2259924 h 2301038"/>
                <a:gd name="connsiteX1" fmla="*/ 368427 w 1757018"/>
                <a:gd name="connsiteY1" fmla="*/ 1991568 h 2301038"/>
                <a:gd name="connsiteX2" fmla="*/ 765992 w 1757018"/>
                <a:gd name="connsiteY2" fmla="*/ 1479703 h 2301038"/>
                <a:gd name="connsiteX3" fmla="*/ 1163558 w 1757018"/>
                <a:gd name="connsiteY3" fmla="*/ 1126864 h 2301038"/>
                <a:gd name="connsiteX4" fmla="*/ 1357371 w 1757018"/>
                <a:gd name="connsiteY4" fmla="*/ 828690 h 2301038"/>
                <a:gd name="connsiteX5" fmla="*/ 1402097 w 1757018"/>
                <a:gd name="connsiteY5" fmla="*/ 306885 h 2301038"/>
                <a:gd name="connsiteX6" fmla="*/ 1267918 w 1757018"/>
                <a:gd name="connsiteY6" fmla="*/ 88224 h 2301038"/>
                <a:gd name="connsiteX7" fmla="*/ 1279473 w 1757018"/>
                <a:gd name="connsiteY7" fmla="*/ 95542 h 2301038"/>
                <a:gd name="connsiteX8" fmla="*/ 1329038 w 1757018"/>
                <a:gd name="connsiteY8" fmla="*/ 57941 h 2301038"/>
                <a:gd name="connsiteX9" fmla="*/ 1336730 w 1757018"/>
                <a:gd name="connsiteY9" fmla="*/ 46471 h 2301038"/>
                <a:gd name="connsiteX10" fmla="*/ 1721542 w 1757018"/>
                <a:gd name="connsiteY10" fmla="*/ 700401 h 2301038"/>
                <a:gd name="connsiteX11" fmla="*/ 1734110 w 1757018"/>
                <a:gd name="connsiteY11" fmla="*/ 780915 h 2301038"/>
                <a:gd name="connsiteX12" fmla="*/ 1679417 w 1757018"/>
                <a:gd name="connsiteY12" fmla="*/ 820226 h 2301038"/>
                <a:gd name="connsiteX13" fmla="*/ 1600879 w 1757018"/>
                <a:gd name="connsiteY13" fmla="*/ 1027472 h 2301038"/>
                <a:gd name="connsiteX14" fmla="*/ 1450687 w 1757018"/>
                <a:gd name="connsiteY14" fmla="*/ 1334981 h 2301038"/>
                <a:gd name="connsiteX15" fmla="*/ 1081230 w 1757018"/>
                <a:gd name="connsiteY15" fmla="*/ 1550067 h 2301038"/>
                <a:gd name="connsiteX16" fmla="*/ 682587 w 1757018"/>
                <a:gd name="connsiteY16" fmla="*/ 2057566 h 2301038"/>
                <a:gd name="connsiteX17" fmla="*/ 159705 w 1757018"/>
                <a:gd name="connsiteY17" fmla="*/ 2284772 h 2301038"/>
                <a:gd name="connsiteX18" fmla="*/ 141175 w 1757018"/>
                <a:gd name="connsiteY18" fmla="*/ 2281557 h 2301038"/>
                <a:gd name="connsiteX19" fmla="*/ 100154 w 1757018"/>
                <a:gd name="connsiteY19" fmla="*/ 2271303 h 2301038"/>
                <a:gd name="connsiteX20" fmla="*/ 10618 w 1757018"/>
                <a:gd name="connsiteY20" fmla="*/ 2259924 h 2301038"/>
                <a:gd name="connsiteX0" fmla="*/ 10618 w 1753977"/>
                <a:gd name="connsiteY0" fmla="*/ 2214739 h 2255853"/>
                <a:gd name="connsiteX1" fmla="*/ 368427 w 1753977"/>
                <a:gd name="connsiteY1" fmla="*/ 1946383 h 2255853"/>
                <a:gd name="connsiteX2" fmla="*/ 765992 w 1753977"/>
                <a:gd name="connsiteY2" fmla="*/ 1434518 h 2255853"/>
                <a:gd name="connsiteX3" fmla="*/ 1163558 w 1753977"/>
                <a:gd name="connsiteY3" fmla="*/ 1081679 h 2255853"/>
                <a:gd name="connsiteX4" fmla="*/ 1357371 w 1753977"/>
                <a:gd name="connsiteY4" fmla="*/ 783505 h 2255853"/>
                <a:gd name="connsiteX5" fmla="*/ 1402097 w 1753977"/>
                <a:gd name="connsiteY5" fmla="*/ 261700 h 2255853"/>
                <a:gd name="connsiteX6" fmla="*/ 1267918 w 1753977"/>
                <a:gd name="connsiteY6" fmla="*/ 43039 h 2255853"/>
                <a:gd name="connsiteX7" fmla="*/ 1279473 w 1753977"/>
                <a:gd name="connsiteY7" fmla="*/ 50357 h 2255853"/>
                <a:gd name="connsiteX8" fmla="*/ 1329038 w 1753977"/>
                <a:gd name="connsiteY8" fmla="*/ 12756 h 2255853"/>
                <a:gd name="connsiteX9" fmla="*/ 1379459 w 1753977"/>
                <a:gd name="connsiteY9" fmla="*/ 74780 h 2255853"/>
                <a:gd name="connsiteX10" fmla="*/ 1721542 w 1753977"/>
                <a:gd name="connsiteY10" fmla="*/ 655216 h 2255853"/>
                <a:gd name="connsiteX11" fmla="*/ 1734110 w 1753977"/>
                <a:gd name="connsiteY11" fmla="*/ 735730 h 2255853"/>
                <a:gd name="connsiteX12" fmla="*/ 1679417 w 1753977"/>
                <a:gd name="connsiteY12" fmla="*/ 775041 h 2255853"/>
                <a:gd name="connsiteX13" fmla="*/ 1600879 w 1753977"/>
                <a:gd name="connsiteY13" fmla="*/ 982287 h 2255853"/>
                <a:gd name="connsiteX14" fmla="*/ 1450687 w 1753977"/>
                <a:gd name="connsiteY14" fmla="*/ 1289796 h 2255853"/>
                <a:gd name="connsiteX15" fmla="*/ 1081230 w 1753977"/>
                <a:gd name="connsiteY15" fmla="*/ 1504882 h 2255853"/>
                <a:gd name="connsiteX16" fmla="*/ 682587 w 1753977"/>
                <a:gd name="connsiteY16" fmla="*/ 2012381 h 2255853"/>
                <a:gd name="connsiteX17" fmla="*/ 159705 w 1753977"/>
                <a:gd name="connsiteY17" fmla="*/ 2239587 h 2255853"/>
                <a:gd name="connsiteX18" fmla="*/ 141175 w 1753977"/>
                <a:gd name="connsiteY18" fmla="*/ 2236372 h 2255853"/>
                <a:gd name="connsiteX19" fmla="*/ 100154 w 1753977"/>
                <a:gd name="connsiteY19" fmla="*/ 2226118 h 2255853"/>
                <a:gd name="connsiteX20" fmla="*/ 10618 w 1753977"/>
                <a:gd name="connsiteY20" fmla="*/ 2214739 h 2255853"/>
                <a:gd name="connsiteX0" fmla="*/ 10618 w 1753977"/>
                <a:gd name="connsiteY0" fmla="*/ 2214739 h 2255853"/>
                <a:gd name="connsiteX1" fmla="*/ 368427 w 1753977"/>
                <a:gd name="connsiteY1" fmla="*/ 1946383 h 2255853"/>
                <a:gd name="connsiteX2" fmla="*/ 765992 w 1753977"/>
                <a:gd name="connsiteY2" fmla="*/ 1434518 h 2255853"/>
                <a:gd name="connsiteX3" fmla="*/ 1163558 w 1753977"/>
                <a:gd name="connsiteY3" fmla="*/ 1081679 h 2255853"/>
                <a:gd name="connsiteX4" fmla="*/ 1357371 w 1753977"/>
                <a:gd name="connsiteY4" fmla="*/ 783505 h 2255853"/>
                <a:gd name="connsiteX5" fmla="*/ 1402097 w 1753977"/>
                <a:gd name="connsiteY5" fmla="*/ 261700 h 2255853"/>
                <a:gd name="connsiteX6" fmla="*/ 1267918 w 1753977"/>
                <a:gd name="connsiteY6" fmla="*/ 43039 h 2255853"/>
                <a:gd name="connsiteX7" fmla="*/ 1299983 w 1753977"/>
                <a:gd name="connsiteY7" fmla="*/ 82831 h 2255853"/>
                <a:gd name="connsiteX8" fmla="*/ 1329038 w 1753977"/>
                <a:gd name="connsiteY8" fmla="*/ 12756 h 2255853"/>
                <a:gd name="connsiteX9" fmla="*/ 1379459 w 1753977"/>
                <a:gd name="connsiteY9" fmla="*/ 74780 h 2255853"/>
                <a:gd name="connsiteX10" fmla="*/ 1721542 w 1753977"/>
                <a:gd name="connsiteY10" fmla="*/ 655216 h 2255853"/>
                <a:gd name="connsiteX11" fmla="*/ 1734110 w 1753977"/>
                <a:gd name="connsiteY11" fmla="*/ 735730 h 2255853"/>
                <a:gd name="connsiteX12" fmla="*/ 1679417 w 1753977"/>
                <a:gd name="connsiteY12" fmla="*/ 775041 h 2255853"/>
                <a:gd name="connsiteX13" fmla="*/ 1600879 w 1753977"/>
                <a:gd name="connsiteY13" fmla="*/ 982287 h 2255853"/>
                <a:gd name="connsiteX14" fmla="*/ 1450687 w 1753977"/>
                <a:gd name="connsiteY14" fmla="*/ 1289796 h 2255853"/>
                <a:gd name="connsiteX15" fmla="*/ 1081230 w 1753977"/>
                <a:gd name="connsiteY15" fmla="*/ 1504882 h 2255853"/>
                <a:gd name="connsiteX16" fmla="*/ 682587 w 1753977"/>
                <a:gd name="connsiteY16" fmla="*/ 2012381 h 2255853"/>
                <a:gd name="connsiteX17" fmla="*/ 159705 w 1753977"/>
                <a:gd name="connsiteY17" fmla="*/ 2239587 h 2255853"/>
                <a:gd name="connsiteX18" fmla="*/ 141175 w 1753977"/>
                <a:gd name="connsiteY18" fmla="*/ 2236372 h 2255853"/>
                <a:gd name="connsiteX19" fmla="*/ 100154 w 1753977"/>
                <a:gd name="connsiteY19" fmla="*/ 2226118 h 2255853"/>
                <a:gd name="connsiteX20" fmla="*/ 10618 w 1753977"/>
                <a:gd name="connsiteY20" fmla="*/ 2214739 h 2255853"/>
                <a:gd name="connsiteX0" fmla="*/ 10618 w 1753977"/>
                <a:gd name="connsiteY0" fmla="*/ 2214739 h 2255853"/>
                <a:gd name="connsiteX1" fmla="*/ 368427 w 1753977"/>
                <a:gd name="connsiteY1" fmla="*/ 1946383 h 2255853"/>
                <a:gd name="connsiteX2" fmla="*/ 765992 w 1753977"/>
                <a:gd name="connsiteY2" fmla="*/ 1434518 h 2255853"/>
                <a:gd name="connsiteX3" fmla="*/ 1163558 w 1753977"/>
                <a:gd name="connsiteY3" fmla="*/ 1081679 h 2255853"/>
                <a:gd name="connsiteX4" fmla="*/ 1357371 w 1753977"/>
                <a:gd name="connsiteY4" fmla="*/ 783505 h 2255853"/>
                <a:gd name="connsiteX5" fmla="*/ 1402097 w 1753977"/>
                <a:gd name="connsiteY5" fmla="*/ 261700 h 2255853"/>
                <a:gd name="connsiteX6" fmla="*/ 1302102 w 1753977"/>
                <a:gd name="connsiteY6" fmla="*/ 90895 h 2255853"/>
                <a:gd name="connsiteX7" fmla="*/ 1299983 w 1753977"/>
                <a:gd name="connsiteY7" fmla="*/ 82831 h 2255853"/>
                <a:gd name="connsiteX8" fmla="*/ 1329038 w 1753977"/>
                <a:gd name="connsiteY8" fmla="*/ 12756 h 2255853"/>
                <a:gd name="connsiteX9" fmla="*/ 1379459 w 1753977"/>
                <a:gd name="connsiteY9" fmla="*/ 74780 h 2255853"/>
                <a:gd name="connsiteX10" fmla="*/ 1721542 w 1753977"/>
                <a:gd name="connsiteY10" fmla="*/ 655216 h 2255853"/>
                <a:gd name="connsiteX11" fmla="*/ 1734110 w 1753977"/>
                <a:gd name="connsiteY11" fmla="*/ 735730 h 2255853"/>
                <a:gd name="connsiteX12" fmla="*/ 1679417 w 1753977"/>
                <a:gd name="connsiteY12" fmla="*/ 775041 h 2255853"/>
                <a:gd name="connsiteX13" fmla="*/ 1600879 w 1753977"/>
                <a:gd name="connsiteY13" fmla="*/ 982287 h 2255853"/>
                <a:gd name="connsiteX14" fmla="*/ 1450687 w 1753977"/>
                <a:gd name="connsiteY14" fmla="*/ 1289796 h 2255853"/>
                <a:gd name="connsiteX15" fmla="*/ 1081230 w 1753977"/>
                <a:gd name="connsiteY15" fmla="*/ 1504882 h 2255853"/>
                <a:gd name="connsiteX16" fmla="*/ 682587 w 1753977"/>
                <a:gd name="connsiteY16" fmla="*/ 2012381 h 2255853"/>
                <a:gd name="connsiteX17" fmla="*/ 159705 w 1753977"/>
                <a:gd name="connsiteY17" fmla="*/ 2239587 h 2255853"/>
                <a:gd name="connsiteX18" fmla="*/ 141175 w 1753977"/>
                <a:gd name="connsiteY18" fmla="*/ 2236372 h 2255853"/>
                <a:gd name="connsiteX19" fmla="*/ 100154 w 1753977"/>
                <a:gd name="connsiteY19" fmla="*/ 2226118 h 2255853"/>
                <a:gd name="connsiteX20" fmla="*/ 10618 w 1753977"/>
                <a:gd name="connsiteY20" fmla="*/ 2214739 h 2255853"/>
                <a:gd name="connsiteX0" fmla="*/ 10618 w 1753977"/>
                <a:gd name="connsiteY0" fmla="*/ 2214739 h 2255853"/>
                <a:gd name="connsiteX1" fmla="*/ 368427 w 1753977"/>
                <a:gd name="connsiteY1" fmla="*/ 1946383 h 2255853"/>
                <a:gd name="connsiteX2" fmla="*/ 765992 w 1753977"/>
                <a:gd name="connsiteY2" fmla="*/ 1434518 h 2255853"/>
                <a:gd name="connsiteX3" fmla="*/ 1163558 w 1753977"/>
                <a:gd name="connsiteY3" fmla="*/ 1081679 h 2255853"/>
                <a:gd name="connsiteX4" fmla="*/ 1357371 w 1753977"/>
                <a:gd name="connsiteY4" fmla="*/ 783505 h 2255853"/>
                <a:gd name="connsiteX5" fmla="*/ 1402097 w 1753977"/>
                <a:gd name="connsiteY5" fmla="*/ 261700 h 2255853"/>
                <a:gd name="connsiteX6" fmla="*/ 1302102 w 1753977"/>
                <a:gd name="connsiteY6" fmla="*/ 90895 h 2255853"/>
                <a:gd name="connsiteX7" fmla="*/ 1289728 w 1753977"/>
                <a:gd name="connsiteY7" fmla="*/ 70867 h 2255853"/>
                <a:gd name="connsiteX8" fmla="*/ 1329038 w 1753977"/>
                <a:gd name="connsiteY8" fmla="*/ 12756 h 2255853"/>
                <a:gd name="connsiteX9" fmla="*/ 1379459 w 1753977"/>
                <a:gd name="connsiteY9" fmla="*/ 74780 h 2255853"/>
                <a:gd name="connsiteX10" fmla="*/ 1721542 w 1753977"/>
                <a:gd name="connsiteY10" fmla="*/ 655216 h 2255853"/>
                <a:gd name="connsiteX11" fmla="*/ 1734110 w 1753977"/>
                <a:gd name="connsiteY11" fmla="*/ 735730 h 2255853"/>
                <a:gd name="connsiteX12" fmla="*/ 1679417 w 1753977"/>
                <a:gd name="connsiteY12" fmla="*/ 775041 h 2255853"/>
                <a:gd name="connsiteX13" fmla="*/ 1600879 w 1753977"/>
                <a:gd name="connsiteY13" fmla="*/ 982287 h 2255853"/>
                <a:gd name="connsiteX14" fmla="*/ 1450687 w 1753977"/>
                <a:gd name="connsiteY14" fmla="*/ 1289796 h 2255853"/>
                <a:gd name="connsiteX15" fmla="*/ 1081230 w 1753977"/>
                <a:gd name="connsiteY15" fmla="*/ 1504882 h 2255853"/>
                <a:gd name="connsiteX16" fmla="*/ 682587 w 1753977"/>
                <a:gd name="connsiteY16" fmla="*/ 2012381 h 2255853"/>
                <a:gd name="connsiteX17" fmla="*/ 159705 w 1753977"/>
                <a:gd name="connsiteY17" fmla="*/ 2239587 h 2255853"/>
                <a:gd name="connsiteX18" fmla="*/ 141175 w 1753977"/>
                <a:gd name="connsiteY18" fmla="*/ 2236372 h 2255853"/>
                <a:gd name="connsiteX19" fmla="*/ 100154 w 1753977"/>
                <a:gd name="connsiteY19" fmla="*/ 2226118 h 2255853"/>
                <a:gd name="connsiteX20" fmla="*/ 10618 w 1753977"/>
                <a:gd name="connsiteY20" fmla="*/ 2214739 h 2255853"/>
                <a:gd name="connsiteX0" fmla="*/ 10493 w 1755561"/>
                <a:gd name="connsiteY0" fmla="*/ 2276269 h 2288599"/>
                <a:gd name="connsiteX1" fmla="*/ 370011 w 1755561"/>
                <a:gd name="connsiteY1" fmla="*/ 1946383 h 2288599"/>
                <a:gd name="connsiteX2" fmla="*/ 767576 w 1755561"/>
                <a:gd name="connsiteY2" fmla="*/ 1434518 h 2288599"/>
                <a:gd name="connsiteX3" fmla="*/ 1165142 w 1755561"/>
                <a:gd name="connsiteY3" fmla="*/ 1081679 h 2288599"/>
                <a:gd name="connsiteX4" fmla="*/ 1358955 w 1755561"/>
                <a:gd name="connsiteY4" fmla="*/ 783505 h 2288599"/>
                <a:gd name="connsiteX5" fmla="*/ 1403681 w 1755561"/>
                <a:gd name="connsiteY5" fmla="*/ 261700 h 2288599"/>
                <a:gd name="connsiteX6" fmla="*/ 1303686 w 1755561"/>
                <a:gd name="connsiteY6" fmla="*/ 90895 h 2288599"/>
                <a:gd name="connsiteX7" fmla="*/ 1291312 w 1755561"/>
                <a:gd name="connsiteY7" fmla="*/ 70867 h 2288599"/>
                <a:gd name="connsiteX8" fmla="*/ 1330622 w 1755561"/>
                <a:gd name="connsiteY8" fmla="*/ 12756 h 2288599"/>
                <a:gd name="connsiteX9" fmla="*/ 1381043 w 1755561"/>
                <a:gd name="connsiteY9" fmla="*/ 74780 h 2288599"/>
                <a:gd name="connsiteX10" fmla="*/ 1723126 w 1755561"/>
                <a:gd name="connsiteY10" fmla="*/ 655216 h 2288599"/>
                <a:gd name="connsiteX11" fmla="*/ 1735694 w 1755561"/>
                <a:gd name="connsiteY11" fmla="*/ 735730 h 2288599"/>
                <a:gd name="connsiteX12" fmla="*/ 1681001 w 1755561"/>
                <a:gd name="connsiteY12" fmla="*/ 775041 h 2288599"/>
                <a:gd name="connsiteX13" fmla="*/ 1602463 w 1755561"/>
                <a:gd name="connsiteY13" fmla="*/ 982287 h 2288599"/>
                <a:gd name="connsiteX14" fmla="*/ 1452271 w 1755561"/>
                <a:gd name="connsiteY14" fmla="*/ 1289796 h 2288599"/>
                <a:gd name="connsiteX15" fmla="*/ 1082814 w 1755561"/>
                <a:gd name="connsiteY15" fmla="*/ 1504882 h 2288599"/>
                <a:gd name="connsiteX16" fmla="*/ 684171 w 1755561"/>
                <a:gd name="connsiteY16" fmla="*/ 2012381 h 2288599"/>
                <a:gd name="connsiteX17" fmla="*/ 161289 w 1755561"/>
                <a:gd name="connsiteY17" fmla="*/ 2239587 h 2288599"/>
                <a:gd name="connsiteX18" fmla="*/ 142759 w 1755561"/>
                <a:gd name="connsiteY18" fmla="*/ 2236372 h 2288599"/>
                <a:gd name="connsiteX19" fmla="*/ 101738 w 1755561"/>
                <a:gd name="connsiteY19" fmla="*/ 2226118 h 2288599"/>
                <a:gd name="connsiteX20" fmla="*/ 10493 w 1755561"/>
                <a:gd name="connsiteY20" fmla="*/ 2276269 h 2288599"/>
                <a:gd name="connsiteX0" fmla="*/ 10493 w 1755561"/>
                <a:gd name="connsiteY0" fmla="*/ 2276269 h 2288599"/>
                <a:gd name="connsiteX1" fmla="*/ 370011 w 1755561"/>
                <a:gd name="connsiteY1" fmla="*/ 1946383 h 2288599"/>
                <a:gd name="connsiteX2" fmla="*/ 767576 w 1755561"/>
                <a:gd name="connsiteY2" fmla="*/ 1434518 h 2288599"/>
                <a:gd name="connsiteX3" fmla="*/ 1165142 w 1755561"/>
                <a:gd name="connsiteY3" fmla="*/ 1081679 h 2288599"/>
                <a:gd name="connsiteX4" fmla="*/ 1358955 w 1755561"/>
                <a:gd name="connsiteY4" fmla="*/ 783505 h 2288599"/>
                <a:gd name="connsiteX5" fmla="*/ 1403681 w 1755561"/>
                <a:gd name="connsiteY5" fmla="*/ 261700 h 2288599"/>
                <a:gd name="connsiteX6" fmla="*/ 1303686 w 1755561"/>
                <a:gd name="connsiteY6" fmla="*/ 90895 h 2288599"/>
                <a:gd name="connsiteX7" fmla="*/ 1291312 w 1755561"/>
                <a:gd name="connsiteY7" fmla="*/ 70867 h 2288599"/>
                <a:gd name="connsiteX8" fmla="*/ 1330622 w 1755561"/>
                <a:gd name="connsiteY8" fmla="*/ 12756 h 2288599"/>
                <a:gd name="connsiteX9" fmla="*/ 1381043 w 1755561"/>
                <a:gd name="connsiteY9" fmla="*/ 74780 h 2288599"/>
                <a:gd name="connsiteX10" fmla="*/ 1723126 w 1755561"/>
                <a:gd name="connsiteY10" fmla="*/ 655216 h 2288599"/>
                <a:gd name="connsiteX11" fmla="*/ 1735694 w 1755561"/>
                <a:gd name="connsiteY11" fmla="*/ 735730 h 2288599"/>
                <a:gd name="connsiteX12" fmla="*/ 1681001 w 1755561"/>
                <a:gd name="connsiteY12" fmla="*/ 775041 h 2288599"/>
                <a:gd name="connsiteX13" fmla="*/ 1602463 w 1755561"/>
                <a:gd name="connsiteY13" fmla="*/ 982287 h 2288599"/>
                <a:gd name="connsiteX14" fmla="*/ 1452271 w 1755561"/>
                <a:gd name="connsiteY14" fmla="*/ 1289796 h 2288599"/>
                <a:gd name="connsiteX15" fmla="*/ 1082814 w 1755561"/>
                <a:gd name="connsiteY15" fmla="*/ 1504882 h 2288599"/>
                <a:gd name="connsiteX16" fmla="*/ 684171 w 1755561"/>
                <a:gd name="connsiteY16" fmla="*/ 2012381 h 2288599"/>
                <a:gd name="connsiteX17" fmla="*/ 161289 w 1755561"/>
                <a:gd name="connsiteY17" fmla="*/ 2239587 h 2288599"/>
                <a:gd name="connsiteX18" fmla="*/ 134213 w 1755561"/>
                <a:gd name="connsiteY18" fmla="*/ 2268846 h 2288599"/>
                <a:gd name="connsiteX19" fmla="*/ 101738 w 1755561"/>
                <a:gd name="connsiteY19" fmla="*/ 2226118 h 2288599"/>
                <a:gd name="connsiteX20" fmla="*/ 10493 w 1755561"/>
                <a:gd name="connsiteY20" fmla="*/ 2276269 h 2288599"/>
                <a:gd name="connsiteX0" fmla="*/ 12161 w 1757229"/>
                <a:gd name="connsiteY0" fmla="*/ 2276269 h 2298580"/>
                <a:gd name="connsiteX1" fmla="*/ 371679 w 1757229"/>
                <a:gd name="connsiteY1" fmla="*/ 1946383 h 2298580"/>
                <a:gd name="connsiteX2" fmla="*/ 769244 w 1757229"/>
                <a:gd name="connsiteY2" fmla="*/ 1434518 h 2298580"/>
                <a:gd name="connsiteX3" fmla="*/ 1166810 w 1757229"/>
                <a:gd name="connsiteY3" fmla="*/ 1081679 h 2298580"/>
                <a:gd name="connsiteX4" fmla="*/ 1360623 w 1757229"/>
                <a:gd name="connsiteY4" fmla="*/ 783505 h 2298580"/>
                <a:gd name="connsiteX5" fmla="*/ 1405349 w 1757229"/>
                <a:gd name="connsiteY5" fmla="*/ 261700 h 2298580"/>
                <a:gd name="connsiteX6" fmla="*/ 1305354 w 1757229"/>
                <a:gd name="connsiteY6" fmla="*/ 90895 h 2298580"/>
                <a:gd name="connsiteX7" fmla="*/ 1292980 w 1757229"/>
                <a:gd name="connsiteY7" fmla="*/ 70867 h 2298580"/>
                <a:gd name="connsiteX8" fmla="*/ 1332290 w 1757229"/>
                <a:gd name="connsiteY8" fmla="*/ 12756 h 2298580"/>
                <a:gd name="connsiteX9" fmla="*/ 1382711 w 1757229"/>
                <a:gd name="connsiteY9" fmla="*/ 74780 h 2298580"/>
                <a:gd name="connsiteX10" fmla="*/ 1724794 w 1757229"/>
                <a:gd name="connsiteY10" fmla="*/ 655216 h 2298580"/>
                <a:gd name="connsiteX11" fmla="*/ 1737362 w 1757229"/>
                <a:gd name="connsiteY11" fmla="*/ 735730 h 2298580"/>
                <a:gd name="connsiteX12" fmla="*/ 1682669 w 1757229"/>
                <a:gd name="connsiteY12" fmla="*/ 775041 h 2298580"/>
                <a:gd name="connsiteX13" fmla="*/ 1604131 w 1757229"/>
                <a:gd name="connsiteY13" fmla="*/ 982287 h 2298580"/>
                <a:gd name="connsiteX14" fmla="*/ 1453939 w 1757229"/>
                <a:gd name="connsiteY14" fmla="*/ 1289796 h 2298580"/>
                <a:gd name="connsiteX15" fmla="*/ 1084482 w 1757229"/>
                <a:gd name="connsiteY15" fmla="*/ 1504882 h 2298580"/>
                <a:gd name="connsiteX16" fmla="*/ 685839 w 1757229"/>
                <a:gd name="connsiteY16" fmla="*/ 2012381 h 2298580"/>
                <a:gd name="connsiteX17" fmla="*/ 162957 w 1757229"/>
                <a:gd name="connsiteY17" fmla="*/ 2239587 h 2298580"/>
                <a:gd name="connsiteX18" fmla="*/ 135881 w 1757229"/>
                <a:gd name="connsiteY18" fmla="*/ 2268846 h 2298580"/>
                <a:gd name="connsiteX19" fmla="*/ 91442 w 1757229"/>
                <a:gd name="connsiteY19" fmla="*/ 2272265 h 2298580"/>
                <a:gd name="connsiteX20" fmla="*/ 12161 w 1757229"/>
                <a:gd name="connsiteY20" fmla="*/ 2276269 h 2298580"/>
                <a:gd name="connsiteX0" fmla="*/ 12969 w 1749491"/>
                <a:gd name="connsiteY0" fmla="*/ 2259178 h 2286100"/>
                <a:gd name="connsiteX1" fmla="*/ 363941 w 1749491"/>
                <a:gd name="connsiteY1" fmla="*/ 1946383 h 2286100"/>
                <a:gd name="connsiteX2" fmla="*/ 761506 w 1749491"/>
                <a:gd name="connsiteY2" fmla="*/ 1434518 h 2286100"/>
                <a:gd name="connsiteX3" fmla="*/ 1159072 w 1749491"/>
                <a:gd name="connsiteY3" fmla="*/ 1081679 h 2286100"/>
                <a:gd name="connsiteX4" fmla="*/ 1352885 w 1749491"/>
                <a:gd name="connsiteY4" fmla="*/ 783505 h 2286100"/>
                <a:gd name="connsiteX5" fmla="*/ 1397611 w 1749491"/>
                <a:gd name="connsiteY5" fmla="*/ 261700 h 2286100"/>
                <a:gd name="connsiteX6" fmla="*/ 1297616 w 1749491"/>
                <a:gd name="connsiteY6" fmla="*/ 90895 h 2286100"/>
                <a:gd name="connsiteX7" fmla="*/ 1285242 w 1749491"/>
                <a:gd name="connsiteY7" fmla="*/ 70867 h 2286100"/>
                <a:gd name="connsiteX8" fmla="*/ 1324552 w 1749491"/>
                <a:gd name="connsiteY8" fmla="*/ 12756 h 2286100"/>
                <a:gd name="connsiteX9" fmla="*/ 1374973 w 1749491"/>
                <a:gd name="connsiteY9" fmla="*/ 74780 h 2286100"/>
                <a:gd name="connsiteX10" fmla="*/ 1717056 w 1749491"/>
                <a:gd name="connsiteY10" fmla="*/ 655216 h 2286100"/>
                <a:gd name="connsiteX11" fmla="*/ 1729624 w 1749491"/>
                <a:gd name="connsiteY11" fmla="*/ 735730 h 2286100"/>
                <a:gd name="connsiteX12" fmla="*/ 1674931 w 1749491"/>
                <a:gd name="connsiteY12" fmla="*/ 775041 h 2286100"/>
                <a:gd name="connsiteX13" fmla="*/ 1596393 w 1749491"/>
                <a:gd name="connsiteY13" fmla="*/ 982287 h 2286100"/>
                <a:gd name="connsiteX14" fmla="*/ 1446201 w 1749491"/>
                <a:gd name="connsiteY14" fmla="*/ 1289796 h 2286100"/>
                <a:gd name="connsiteX15" fmla="*/ 1076744 w 1749491"/>
                <a:gd name="connsiteY15" fmla="*/ 1504882 h 2286100"/>
                <a:gd name="connsiteX16" fmla="*/ 678101 w 1749491"/>
                <a:gd name="connsiteY16" fmla="*/ 2012381 h 2286100"/>
                <a:gd name="connsiteX17" fmla="*/ 155219 w 1749491"/>
                <a:gd name="connsiteY17" fmla="*/ 2239587 h 2286100"/>
                <a:gd name="connsiteX18" fmla="*/ 128143 w 1749491"/>
                <a:gd name="connsiteY18" fmla="*/ 2268846 h 2286100"/>
                <a:gd name="connsiteX19" fmla="*/ 83704 w 1749491"/>
                <a:gd name="connsiteY19" fmla="*/ 2272265 h 2286100"/>
                <a:gd name="connsiteX20" fmla="*/ 12969 w 1749491"/>
                <a:gd name="connsiteY20" fmla="*/ 2259178 h 2286100"/>
                <a:gd name="connsiteX0" fmla="*/ 2152 w 1738674"/>
                <a:gd name="connsiteY0" fmla="*/ 2259178 h 2274179"/>
                <a:gd name="connsiteX1" fmla="*/ 353124 w 1738674"/>
                <a:gd name="connsiteY1" fmla="*/ 1946383 h 2274179"/>
                <a:gd name="connsiteX2" fmla="*/ 750689 w 1738674"/>
                <a:gd name="connsiteY2" fmla="*/ 1434518 h 2274179"/>
                <a:gd name="connsiteX3" fmla="*/ 1148255 w 1738674"/>
                <a:gd name="connsiteY3" fmla="*/ 1081679 h 2274179"/>
                <a:gd name="connsiteX4" fmla="*/ 1342068 w 1738674"/>
                <a:gd name="connsiteY4" fmla="*/ 783505 h 2274179"/>
                <a:gd name="connsiteX5" fmla="*/ 1386794 w 1738674"/>
                <a:gd name="connsiteY5" fmla="*/ 261700 h 2274179"/>
                <a:gd name="connsiteX6" fmla="*/ 1286799 w 1738674"/>
                <a:gd name="connsiteY6" fmla="*/ 90895 h 2274179"/>
                <a:gd name="connsiteX7" fmla="*/ 1274425 w 1738674"/>
                <a:gd name="connsiteY7" fmla="*/ 70867 h 2274179"/>
                <a:gd name="connsiteX8" fmla="*/ 1313735 w 1738674"/>
                <a:gd name="connsiteY8" fmla="*/ 12756 h 2274179"/>
                <a:gd name="connsiteX9" fmla="*/ 1364156 w 1738674"/>
                <a:gd name="connsiteY9" fmla="*/ 74780 h 2274179"/>
                <a:gd name="connsiteX10" fmla="*/ 1706239 w 1738674"/>
                <a:gd name="connsiteY10" fmla="*/ 655216 h 2274179"/>
                <a:gd name="connsiteX11" fmla="*/ 1718807 w 1738674"/>
                <a:gd name="connsiteY11" fmla="*/ 735730 h 2274179"/>
                <a:gd name="connsiteX12" fmla="*/ 1664114 w 1738674"/>
                <a:gd name="connsiteY12" fmla="*/ 775041 h 2274179"/>
                <a:gd name="connsiteX13" fmla="*/ 1585576 w 1738674"/>
                <a:gd name="connsiteY13" fmla="*/ 982287 h 2274179"/>
                <a:gd name="connsiteX14" fmla="*/ 1435384 w 1738674"/>
                <a:gd name="connsiteY14" fmla="*/ 1289796 h 2274179"/>
                <a:gd name="connsiteX15" fmla="*/ 1065927 w 1738674"/>
                <a:gd name="connsiteY15" fmla="*/ 1504882 h 2274179"/>
                <a:gd name="connsiteX16" fmla="*/ 667284 w 1738674"/>
                <a:gd name="connsiteY16" fmla="*/ 2012381 h 2274179"/>
                <a:gd name="connsiteX17" fmla="*/ 144402 w 1738674"/>
                <a:gd name="connsiteY17" fmla="*/ 2239587 h 2274179"/>
                <a:gd name="connsiteX18" fmla="*/ 117326 w 1738674"/>
                <a:gd name="connsiteY18" fmla="*/ 2268846 h 2274179"/>
                <a:gd name="connsiteX19" fmla="*/ 72887 w 1738674"/>
                <a:gd name="connsiteY19" fmla="*/ 2272265 h 2274179"/>
                <a:gd name="connsiteX20" fmla="*/ 2152 w 1738674"/>
                <a:gd name="connsiteY20" fmla="*/ 2259178 h 2274179"/>
                <a:gd name="connsiteX0" fmla="*/ 14939 w 1751461"/>
                <a:gd name="connsiteY0" fmla="*/ 2259178 h 2283858"/>
                <a:gd name="connsiteX1" fmla="*/ 396676 w 1751461"/>
                <a:gd name="connsiteY1" fmla="*/ 1977148 h 2283858"/>
                <a:gd name="connsiteX2" fmla="*/ 763476 w 1751461"/>
                <a:gd name="connsiteY2" fmla="*/ 1434518 h 2283858"/>
                <a:gd name="connsiteX3" fmla="*/ 1161042 w 1751461"/>
                <a:gd name="connsiteY3" fmla="*/ 1081679 h 2283858"/>
                <a:gd name="connsiteX4" fmla="*/ 1354855 w 1751461"/>
                <a:gd name="connsiteY4" fmla="*/ 783505 h 2283858"/>
                <a:gd name="connsiteX5" fmla="*/ 1399581 w 1751461"/>
                <a:gd name="connsiteY5" fmla="*/ 261700 h 2283858"/>
                <a:gd name="connsiteX6" fmla="*/ 1299586 w 1751461"/>
                <a:gd name="connsiteY6" fmla="*/ 90895 h 2283858"/>
                <a:gd name="connsiteX7" fmla="*/ 1287212 w 1751461"/>
                <a:gd name="connsiteY7" fmla="*/ 70867 h 2283858"/>
                <a:gd name="connsiteX8" fmla="*/ 1326522 w 1751461"/>
                <a:gd name="connsiteY8" fmla="*/ 12756 h 2283858"/>
                <a:gd name="connsiteX9" fmla="*/ 1376943 w 1751461"/>
                <a:gd name="connsiteY9" fmla="*/ 74780 h 2283858"/>
                <a:gd name="connsiteX10" fmla="*/ 1719026 w 1751461"/>
                <a:gd name="connsiteY10" fmla="*/ 655216 h 2283858"/>
                <a:gd name="connsiteX11" fmla="*/ 1731594 w 1751461"/>
                <a:gd name="connsiteY11" fmla="*/ 735730 h 2283858"/>
                <a:gd name="connsiteX12" fmla="*/ 1676901 w 1751461"/>
                <a:gd name="connsiteY12" fmla="*/ 775041 h 2283858"/>
                <a:gd name="connsiteX13" fmla="*/ 1598363 w 1751461"/>
                <a:gd name="connsiteY13" fmla="*/ 982287 h 2283858"/>
                <a:gd name="connsiteX14" fmla="*/ 1448171 w 1751461"/>
                <a:gd name="connsiteY14" fmla="*/ 1289796 h 2283858"/>
                <a:gd name="connsiteX15" fmla="*/ 1078714 w 1751461"/>
                <a:gd name="connsiteY15" fmla="*/ 1504882 h 2283858"/>
                <a:gd name="connsiteX16" fmla="*/ 680071 w 1751461"/>
                <a:gd name="connsiteY16" fmla="*/ 2012381 h 2283858"/>
                <a:gd name="connsiteX17" fmla="*/ 157189 w 1751461"/>
                <a:gd name="connsiteY17" fmla="*/ 2239587 h 2283858"/>
                <a:gd name="connsiteX18" fmla="*/ 130113 w 1751461"/>
                <a:gd name="connsiteY18" fmla="*/ 2268846 h 2283858"/>
                <a:gd name="connsiteX19" fmla="*/ 85674 w 1751461"/>
                <a:gd name="connsiteY19" fmla="*/ 2272265 h 2283858"/>
                <a:gd name="connsiteX20" fmla="*/ 14939 w 1751461"/>
                <a:gd name="connsiteY20" fmla="*/ 2259178 h 2283858"/>
                <a:gd name="connsiteX0" fmla="*/ 17041 w 1736471"/>
                <a:gd name="connsiteY0" fmla="*/ 2271142 h 2292385"/>
                <a:gd name="connsiteX1" fmla="*/ 381686 w 1736471"/>
                <a:gd name="connsiteY1" fmla="*/ 1977148 h 2292385"/>
                <a:gd name="connsiteX2" fmla="*/ 748486 w 1736471"/>
                <a:gd name="connsiteY2" fmla="*/ 1434518 h 2292385"/>
                <a:gd name="connsiteX3" fmla="*/ 1146052 w 1736471"/>
                <a:gd name="connsiteY3" fmla="*/ 1081679 h 2292385"/>
                <a:gd name="connsiteX4" fmla="*/ 1339865 w 1736471"/>
                <a:gd name="connsiteY4" fmla="*/ 783505 h 2292385"/>
                <a:gd name="connsiteX5" fmla="*/ 1384591 w 1736471"/>
                <a:gd name="connsiteY5" fmla="*/ 261700 h 2292385"/>
                <a:gd name="connsiteX6" fmla="*/ 1284596 w 1736471"/>
                <a:gd name="connsiteY6" fmla="*/ 90895 h 2292385"/>
                <a:gd name="connsiteX7" fmla="*/ 1272222 w 1736471"/>
                <a:gd name="connsiteY7" fmla="*/ 70867 h 2292385"/>
                <a:gd name="connsiteX8" fmla="*/ 1311532 w 1736471"/>
                <a:gd name="connsiteY8" fmla="*/ 12756 h 2292385"/>
                <a:gd name="connsiteX9" fmla="*/ 1361953 w 1736471"/>
                <a:gd name="connsiteY9" fmla="*/ 74780 h 2292385"/>
                <a:gd name="connsiteX10" fmla="*/ 1704036 w 1736471"/>
                <a:gd name="connsiteY10" fmla="*/ 655216 h 2292385"/>
                <a:gd name="connsiteX11" fmla="*/ 1716604 w 1736471"/>
                <a:gd name="connsiteY11" fmla="*/ 735730 h 2292385"/>
                <a:gd name="connsiteX12" fmla="*/ 1661911 w 1736471"/>
                <a:gd name="connsiteY12" fmla="*/ 775041 h 2292385"/>
                <a:gd name="connsiteX13" fmla="*/ 1583373 w 1736471"/>
                <a:gd name="connsiteY13" fmla="*/ 982287 h 2292385"/>
                <a:gd name="connsiteX14" fmla="*/ 1433181 w 1736471"/>
                <a:gd name="connsiteY14" fmla="*/ 1289796 h 2292385"/>
                <a:gd name="connsiteX15" fmla="*/ 1063724 w 1736471"/>
                <a:gd name="connsiteY15" fmla="*/ 1504882 h 2292385"/>
                <a:gd name="connsiteX16" fmla="*/ 665081 w 1736471"/>
                <a:gd name="connsiteY16" fmla="*/ 2012381 h 2292385"/>
                <a:gd name="connsiteX17" fmla="*/ 142199 w 1736471"/>
                <a:gd name="connsiteY17" fmla="*/ 2239587 h 2292385"/>
                <a:gd name="connsiteX18" fmla="*/ 115123 w 1736471"/>
                <a:gd name="connsiteY18" fmla="*/ 2268846 h 2292385"/>
                <a:gd name="connsiteX19" fmla="*/ 70684 w 1736471"/>
                <a:gd name="connsiteY19" fmla="*/ 2272265 h 2292385"/>
                <a:gd name="connsiteX20" fmla="*/ 17041 w 1736471"/>
                <a:gd name="connsiteY20" fmla="*/ 2271142 h 2292385"/>
                <a:gd name="connsiteX0" fmla="*/ 17041 w 1736471"/>
                <a:gd name="connsiteY0" fmla="*/ 2271142 h 2292385"/>
                <a:gd name="connsiteX1" fmla="*/ 381686 w 1736471"/>
                <a:gd name="connsiteY1" fmla="*/ 1977148 h 2292385"/>
                <a:gd name="connsiteX2" fmla="*/ 774124 w 1736471"/>
                <a:gd name="connsiteY2" fmla="*/ 1482374 h 2292385"/>
                <a:gd name="connsiteX3" fmla="*/ 1146052 w 1736471"/>
                <a:gd name="connsiteY3" fmla="*/ 1081679 h 2292385"/>
                <a:gd name="connsiteX4" fmla="*/ 1339865 w 1736471"/>
                <a:gd name="connsiteY4" fmla="*/ 783505 h 2292385"/>
                <a:gd name="connsiteX5" fmla="*/ 1384591 w 1736471"/>
                <a:gd name="connsiteY5" fmla="*/ 261700 h 2292385"/>
                <a:gd name="connsiteX6" fmla="*/ 1284596 w 1736471"/>
                <a:gd name="connsiteY6" fmla="*/ 90895 h 2292385"/>
                <a:gd name="connsiteX7" fmla="*/ 1272222 w 1736471"/>
                <a:gd name="connsiteY7" fmla="*/ 70867 h 2292385"/>
                <a:gd name="connsiteX8" fmla="*/ 1311532 w 1736471"/>
                <a:gd name="connsiteY8" fmla="*/ 12756 h 2292385"/>
                <a:gd name="connsiteX9" fmla="*/ 1361953 w 1736471"/>
                <a:gd name="connsiteY9" fmla="*/ 74780 h 2292385"/>
                <a:gd name="connsiteX10" fmla="*/ 1704036 w 1736471"/>
                <a:gd name="connsiteY10" fmla="*/ 655216 h 2292385"/>
                <a:gd name="connsiteX11" fmla="*/ 1716604 w 1736471"/>
                <a:gd name="connsiteY11" fmla="*/ 735730 h 2292385"/>
                <a:gd name="connsiteX12" fmla="*/ 1661911 w 1736471"/>
                <a:gd name="connsiteY12" fmla="*/ 775041 h 2292385"/>
                <a:gd name="connsiteX13" fmla="*/ 1583373 w 1736471"/>
                <a:gd name="connsiteY13" fmla="*/ 982287 h 2292385"/>
                <a:gd name="connsiteX14" fmla="*/ 1433181 w 1736471"/>
                <a:gd name="connsiteY14" fmla="*/ 1289796 h 2292385"/>
                <a:gd name="connsiteX15" fmla="*/ 1063724 w 1736471"/>
                <a:gd name="connsiteY15" fmla="*/ 1504882 h 2292385"/>
                <a:gd name="connsiteX16" fmla="*/ 665081 w 1736471"/>
                <a:gd name="connsiteY16" fmla="*/ 2012381 h 2292385"/>
                <a:gd name="connsiteX17" fmla="*/ 142199 w 1736471"/>
                <a:gd name="connsiteY17" fmla="*/ 2239587 h 2292385"/>
                <a:gd name="connsiteX18" fmla="*/ 115123 w 1736471"/>
                <a:gd name="connsiteY18" fmla="*/ 2268846 h 2292385"/>
                <a:gd name="connsiteX19" fmla="*/ 70684 w 1736471"/>
                <a:gd name="connsiteY19" fmla="*/ 2272265 h 2292385"/>
                <a:gd name="connsiteX20" fmla="*/ 17041 w 1736471"/>
                <a:gd name="connsiteY20" fmla="*/ 2271142 h 2292385"/>
                <a:gd name="connsiteX0" fmla="*/ 17041 w 1736471"/>
                <a:gd name="connsiteY0" fmla="*/ 2271142 h 2292385"/>
                <a:gd name="connsiteX1" fmla="*/ 381686 w 1736471"/>
                <a:gd name="connsiteY1" fmla="*/ 1977148 h 2292385"/>
                <a:gd name="connsiteX2" fmla="*/ 774124 w 1736471"/>
                <a:gd name="connsiteY2" fmla="*/ 1482374 h 2292385"/>
                <a:gd name="connsiteX3" fmla="*/ 1146052 w 1736471"/>
                <a:gd name="connsiteY3" fmla="*/ 1081679 h 2292385"/>
                <a:gd name="connsiteX4" fmla="*/ 1356956 w 1736471"/>
                <a:gd name="connsiteY4" fmla="*/ 788633 h 2292385"/>
                <a:gd name="connsiteX5" fmla="*/ 1384591 w 1736471"/>
                <a:gd name="connsiteY5" fmla="*/ 261700 h 2292385"/>
                <a:gd name="connsiteX6" fmla="*/ 1284596 w 1736471"/>
                <a:gd name="connsiteY6" fmla="*/ 90895 h 2292385"/>
                <a:gd name="connsiteX7" fmla="*/ 1272222 w 1736471"/>
                <a:gd name="connsiteY7" fmla="*/ 70867 h 2292385"/>
                <a:gd name="connsiteX8" fmla="*/ 1311532 w 1736471"/>
                <a:gd name="connsiteY8" fmla="*/ 12756 h 2292385"/>
                <a:gd name="connsiteX9" fmla="*/ 1361953 w 1736471"/>
                <a:gd name="connsiteY9" fmla="*/ 74780 h 2292385"/>
                <a:gd name="connsiteX10" fmla="*/ 1704036 w 1736471"/>
                <a:gd name="connsiteY10" fmla="*/ 655216 h 2292385"/>
                <a:gd name="connsiteX11" fmla="*/ 1716604 w 1736471"/>
                <a:gd name="connsiteY11" fmla="*/ 735730 h 2292385"/>
                <a:gd name="connsiteX12" fmla="*/ 1661911 w 1736471"/>
                <a:gd name="connsiteY12" fmla="*/ 775041 h 2292385"/>
                <a:gd name="connsiteX13" fmla="*/ 1583373 w 1736471"/>
                <a:gd name="connsiteY13" fmla="*/ 982287 h 2292385"/>
                <a:gd name="connsiteX14" fmla="*/ 1433181 w 1736471"/>
                <a:gd name="connsiteY14" fmla="*/ 1289796 h 2292385"/>
                <a:gd name="connsiteX15" fmla="*/ 1063724 w 1736471"/>
                <a:gd name="connsiteY15" fmla="*/ 1504882 h 2292385"/>
                <a:gd name="connsiteX16" fmla="*/ 665081 w 1736471"/>
                <a:gd name="connsiteY16" fmla="*/ 2012381 h 2292385"/>
                <a:gd name="connsiteX17" fmla="*/ 142199 w 1736471"/>
                <a:gd name="connsiteY17" fmla="*/ 2239587 h 2292385"/>
                <a:gd name="connsiteX18" fmla="*/ 115123 w 1736471"/>
                <a:gd name="connsiteY18" fmla="*/ 2268846 h 2292385"/>
                <a:gd name="connsiteX19" fmla="*/ 70684 w 1736471"/>
                <a:gd name="connsiteY19" fmla="*/ 2272265 h 2292385"/>
                <a:gd name="connsiteX20" fmla="*/ 17041 w 1736471"/>
                <a:gd name="connsiteY20" fmla="*/ 2271142 h 2292385"/>
                <a:gd name="connsiteX0" fmla="*/ 17041 w 1736471"/>
                <a:gd name="connsiteY0" fmla="*/ 2271142 h 2292385"/>
                <a:gd name="connsiteX1" fmla="*/ 381686 w 1736471"/>
                <a:gd name="connsiteY1" fmla="*/ 1977148 h 2292385"/>
                <a:gd name="connsiteX2" fmla="*/ 774124 w 1736471"/>
                <a:gd name="connsiteY2" fmla="*/ 1482374 h 2292385"/>
                <a:gd name="connsiteX3" fmla="*/ 1154597 w 1736471"/>
                <a:gd name="connsiteY3" fmla="*/ 1114153 h 2292385"/>
                <a:gd name="connsiteX4" fmla="*/ 1356956 w 1736471"/>
                <a:gd name="connsiteY4" fmla="*/ 788633 h 2292385"/>
                <a:gd name="connsiteX5" fmla="*/ 1384591 w 1736471"/>
                <a:gd name="connsiteY5" fmla="*/ 261700 h 2292385"/>
                <a:gd name="connsiteX6" fmla="*/ 1284596 w 1736471"/>
                <a:gd name="connsiteY6" fmla="*/ 90895 h 2292385"/>
                <a:gd name="connsiteX7" fmla="*/ 1272222 w 1736471"/>
                <a:gd name="connsiteY7" fmla="*/ 70867 h 2292385"/>
                <a:gd name="connsiteX8" fmla="*/ 1311532 w 1736471"/>
                <a:gd name="connsiteY8" fmla="*/ 12756 h 2292385"/>
                <a:gd name="connsiteX9" fmla="*/ 1361953 w 1736471"/>
                <a:gd name="connsiteY9" fmla="*/ 74780 h 2292385"/>
                <a:gd name="connsiteX10" fmla="*/ 1704036 w 1736471"/>
                <a:gd name="connsiteY10" fmla="*/ 655216 h 2292385"/>
                <a:gd name="connsiteX11" fmla="*/ 1716604 w 1736471"/>
                <a:gd name="connsiteY11" fmla="*/ 735730 h 2292385"/>
                <a:gd name="connsiteX12" fmla="*/ 1661911 w 1736471"/>
                <a:gd name="connsiteY12" fmla="*/ 775041 h 2292385"/>
                <a:gd name="connsiteX13" fmla="*/ 1583373 w 1736471"/>
                <a:gd name="connsiteY13" fmla="*/ 982287 h 2292385"/>
                <a:gd name="connsiteX14" fmla="*/ 1433181 w 1736471"/>
                <a:gd name="connsiteY14" fmla="*/ 1289796 h 2292385"/>
                <a:gd name="connsiteX15" fmla="*/ 1063724 w 1736471"/>
                <a:gd name="connsiteY15" fmla="*/ 1504882 h 2292385"/>
                <a:gd name="connsiteX16" fmla="*/ 665081 w 1736471"/>
                <a:gd name="connsiteY16" fmla="*/ 2012381 h 2292385"/>
                <a:gd name="connsiteX17" fmla="*/ 142199 w 1736471"/>
                <a:gd name="connsiteY17" fmla="*/ 2239587 h 2292385"/>
                <a:gd name="connsiteX18" fmla="*/ 115123 w 1736471"/>
                <a:gd name="connsiteY18" fmla="*/ 2268846 h 2292385"/>
                <a:gd name="connsiteX19" fmla="*/ 70684 w 1736471"/>
                <a:gd name="connsiteY19" fmla="*/ 2272265 h 2292385"/>
                <a:gd name="connsiteX20" fmla="*/ 17041 w 1736471"/>
                <a:gd name="connsiteY20" fmla="*/ 2271142 h 2292385"/>
                <a:gd name="connsiteX0" fmla="*/ 17041 w 1738049"/>
                <a:gd name="connsiteY0" fmla="*/ 2271142 h 2292385"/>
                <a:gd name="connsiteX1" fmla="*/ 381686 w 1738049"/>
                <a:gd name="connsiteY1" fmla="*/ 1977148 h 2292385"/>
                <a:gd name="connsiteX2" fmla="*/ 774124 w 1738049"/>
                <a:gd name="connsiteY2" fmla="*/ 1482374 h 2292385"/>
                <a:gd name="connsiteX3" fmla="*/ 1154597 w 1738049"/>
                <a:gd name="connsiteY3" fmla="*/ 1114153 h 2292385"/>
                <a:gd name="connsiteX4" fmla="*/ 1356956 w 1738049"/>
                <a:gd name="connsiteY4" fmla="*/ 788633 h 2292385"/>
                <a:gd name="connsiteX5" fmla="*/ 1384591 w 1738049"/>
                <a:gd name="connsiteY5" fmla="*/ 261700 h 2292385"/>
                <a:gd name="connsiteX6" fmla="*/ 1284596 w 1738049"/>
                <a:gd name="connsiteY6" fmla="*/ 90895 h 2292385"/>
                <a:gd name="connsiteX7" fmla="*/ 1272222 w 1738049"/>
                <a:gd name="connsiteY7" fmla="*/ 70867 h 2292385"/>
                <a:gd name="connsiteX8" fmla="*/ 1311532 w 1738049"/>
                <a:gd name="connsiteY8" fmla="*/ 12756 h 2292385"/>
                <a:gd name="connsiteX9" fmla="*/ 1361953 w 1738049"/>
                <a:gd name="connsiteY9" fmla="*/ 74780 h 2292385"/>
                <a:gd name="connsiteX10" fmla="*/ 1704036 w 1738049"/>
                <a:gd name="connsiteY10" fmla="*/ 655216 h 2292385"/>
                <a:gd name="connsiteX11" fmla="*/ 1720022 w 1738049"/>
                <a:gd name="connsiteY11" fmla="*/ 711802 h 2292385"/>
                <a:gd name="connsiteX12" fmla="*/ 1661911 w 1738049"/>
                <a:gd name="connsiteY12" fmla="*/ 775041 h 2292385"/>
                <a:gd name="connsiteX13" fmla="*/ 1583373 w 1738049"/>
                <a:gd name="connsiteY13" fmla="*/ 982287 h 2292385"/>
                <a:gd name="connsiteX14" fmla="*/ 1433181 w 1738049"/>
                <a:gd name="connsiteY14" fmla="*/ 1289796 h 2292385"/>
                <a:gd name="connsiteX15" fmla="*/ 1063724 w 1738049"/>
                <a:gd name="connsiteY15" fmla="*/ 1504882 h 2292385"/>
                <a:gd name="connsiteX16" fmla="*/ 665081 w 1738049"/>
                <a:gd name="connsiteY16" fmla="*/ 2012381 h 2292385"/>
                <a:gd name="connsiteX17" fmla="*/ 142199 w 1738049"/>
                <a:gd name="connsiteY17" fmla="*/ 2239587 h 2292385"/>
                <a:gd name="connsiteX18" fmla="*/ 115123 w 1738049"/>
                <a:gd name="connsiteY18" fmla="*/ 2268846 h 2292385"/>
                <a:gd name="connsiteX19" fmla="*/ 70684 w 1738049"/>
                <a:gd name="connsiteY19" fmla="*/ 2272265 h 2292385"/>
                <a:gd name="connsiteX20" fmla="*/ 17041 w 1738049"/>
                <a:gd name="connsiteY20" fmla="*/ 2271142 h 2292385"/>
                <a:gd name="connsiteX0" fmla="*/ 17041 w 1738049"/>
                <a:gd name="connsiteY0" fmla="*/ 2271142 h 2292385"/>
                <a:gd name="connsiteX1" fmla="*/ 381686 w 1738049"/>
                <a:gd name="connsiteY1" fmla="*/ 1977148 h 2292385"/>
                <a:gd name="connsiteX2" fmla="*/ 774124 w 1738049"/>
                <a:gd name="connsiteY2" fmla="*/ 1482374 h 2292385"/>
                <a:gd name="connsiteX3" fmla="*/ 1154597 w 1738049"/>
                <a:gd name="connsiteY3" fmla="*/ 1114153 h 2292385"/>
                <a:gd name="connsiteX4" fmla="*/ 1356956 w 1738049"/>
                <a:gd name="connsiteY4" fmla="*/ 788633 h 2292385"/>
                <a:gd name="connsiteX5" fmla="*/ 1384591 w 1738049"/>
                <a:gd name="connsiteY5" fmla="*/ 261700 h 2292385"/>
                <a:gd name="connsiteX6" fmla="*/ 1284596 w 1738049"/>
                <a:gd name="connsiteY6" fmla="*/ 90895 h 2292385"/>
                <a:gd name="connsiteX7" fmla="*/ 1272222 w 1738049"/>
                <a:gd name="connsiteY7" fmla="*/ 70867 h 2292385"/>
                <a:gd name="connsiteX8" fmla="*/ 1311532 w 1738049"/>
                <a:gd name="connsiteY8" fmla="*/ 12756 h 2292385"/>
                <a:gd name="connsiteX9" fmla="*/ 1361953 w 1738049"/>
                <a:gd name="connsiteY9" fmla="*/ 74780 h 2292385"/>
                <a:gd name="connsiteX10" fmla="*/ 1704036 w 1738049"/>
                <a:gd name="connsiteY10" fmla="*/ 655216 h 2292385"/>
                <a:gd name="connsiteX11" fmla="*/ 1720022 w 1738049"/>
                <a:gd name="connsiteY11" fmla="*/ 711802 h 2292385"/>
                <a:gd name="connsiteX12" fmla="*/ 1661911 w 1738049"/>
                <a:gd name="connsiteY12" fmla="*/ 775041 h 2292385"/>
                <a:gd name="connsiteX13" fmla="*/ 1571409 w 1738049"/>
                <a:gd name="connsiteY13" fmla="*/ 961777 h 2292385"/>
                <a:gd name="connsiteX14" fmla="*/ 1433181 w 1738049"/>
                <a:gd name="connsiteY14" fmla="*/ 1289796 h 2292385"/>
                <a:gd name="connsiteX15" fmla="*/ 1063724 w 1738049"/>
                <a:gd name="connsiteY15" fmla="*/ 1504882 h 2292385"/>
                <a:gd name="connsiteX16" fmla="*/ 665081 w 1738049"/>
                <a:gd name="connsiteY16" fmla="*/ 2012381 h 2292385"/>
                <a:gd name="connsiteX17" fmla="*/ 142199 w 1738049"/>
                <a:gd name="connsiteY17" fmla="*/ 2239587 h 2292385"/>
                <a:gd name="connsiteX18" fmla="*/ 115123 w 1738049"/>
                <a:gd name="connsiteY18" fmla="*/ 2268846 h 2292385"/>
                <a:gd name="connsiteX19" fmla="*/ 70684 w 1738049"/>
                <a:gd name="connsiteY19" fmla="*/ 2272265 h 2292385"/>
                <a:gd name="connsiteX20" fmla="*/ 17041 w 1738049"/>
                <a:gd name="connsiteY20" fmla="*/ 2271142 h 2292385"/>
                <a:gd name="connsiteX0" fmla="*/ 20114 w 1722322"/>
                <a:gd name="connsiteY0" fmla="*/ 2259178 h 2283858"/>
                <a:gd name="connsiteX1" fmla="*/ 365959 w 1722322"/>
                <a:gd name="connsiteY1" fmla="*/ 1977148 h 2283858"/>
                <a:gd name="connsiteX2" fmla="*/ 758397 w 1722322"/>
                <a:gd name="connsiteY2" fmla="*/ 1482374 h 2283858"/>
                <a:gd name="connsiteX3" fmla="*/ 1138870 w 1722322"/>
                <a:gd name="connsiteY3" fmla="*/ 1114153 h 2283858"/>
                <a:gd name="connsiteX4" fmla="*/ 1341229 w 1722322"/>
                <a:gd name="connsiteY4" fmla="*/ 788633 h 2283858"/>
                <a:gd name="connsiteX5" fmla="*/ 1368864 w 1722322"/>
                <a:gd name="connsiteY5" fmla="*/ 261700 h 2283858"/>
                <a:gd name="connsiteX6" fmla="*/ 1268869 w 1722322"/>
                <a:gd name="connsiteY6" fmla="*/ 90895 h 2283858"/>
                <a:gd name="connsiteX7" fmla="*/ 1256495 w 1722322"/>
                <a:gd name="connsiteY7" fmla="*/ 70867 h 2283858"/>
                <a:gd name="connsiteX8" fmla="*/ 1295805 w 1722322"/>
                <a:gd name="connsiteY8" fmla="*/ 12756 h 2283858"/>
                <a:gd name="connsiteX9" fmla="*/ 1346226 w 1722322"/>
                <a:gd name="connsiteY9" fmla="*/ 74780 h 2283858"/>
                <a:gd name="connsiteX10" fmla="*/ 1688309 w 1722322"/>
                <a:gd name="connsiteY10" fmla="*/ 655216 h 2283858"/>
                <a:gd name="connsiteX11" fmla="*/ 1704295 w 1722322"/>
                <a:gd name="connsiteY11" fmla="*/ 711802 h 2283858"/>
                <a:gd name="connsiteX12" fmla="*/ 1646184 w 1722322"/>
                <a:gd name="connsiteY12" fmla="*/ 775041 h 2283858"/>
                <a:gd name="connsiteX13" fmla="*/ 1555682 w 1722322"/>
                <a:gd name="connsiteY13" fmla="*/ 961777 h 2283858"/>
                <a:gd name="connsiteX14" fmla="*/ 1417454 w 1722322"/>
                <a:gd name="connsiteY14" fmla="*/ 1289796 h 2283858"/>
                <a:gd name="connsiteX15" fmla="*/ 1047997 w 1722322"/>
                <a:gd name="connsiteY15" fmla="*/ 1504882 h 2283858"/>
                <a:gd name="connsiteX16" fmla="*/ 649354 w 1722322"/>
                <a:gd name="connsiteY16" fmla="*/ 2012381 h 2283858"/>
                <a:gd name="connsiteX17" fmla="*/ 126472 w 1722322"/>
                <a:gd name="connsiteY17" fmla="*/ 2239587 h 2283858"/>
                <a:gd name="connsiteX18" fmla="*/ 99396 w 1722322"/>
                <a:gd name="connsiteY18" fmla="*/ 2268846 h 2283858"/>
                <a:gd name="connsiteX19" fmla="*/ 54957 w 1722322"/>
                <a:gd name="connsiteY19" fmla="*/ 2272265 h 2283858"/>
                <a:gd name="connsiteX20" fmla="*/ 20114 w 1722322"/>
                <a:gd name="connsiteY20" fmla="*/ 2259178 h 2283858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37340 w 1713478"/>
                <a:gd name="connsiteY12" fmla="*/ 775041 h 2274179"/>
                <a:gd name="connsiteX13" fmla="*/ 1546838 w 1713478"/>
                <a:gd name="connsiteY13" fmla="*/ 961777 h 2274179"/>
                <a:gd name="connsiteX14" fmla="*/ 1408610 w 1713478"/>
                <a:gd name="connsiteY14" fmla="*/ 1289796 h 2274179"/>
                <a:gd name="connsiteX15" fmla="*/ 1039153 w 1713478"/>
                <a:gd name="connsiteY15" fmla="*/ 1504882 h 2274179"/>
                <a:gd name="connsiteX16" fmla="*/ 640510 w 1713478"/>
                <a:gd name="connsiteY16" fmla="*/ 2012381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37340 w 1713478"/>
                <a:gd name="connsiteY12" fmla="*/ 775041 h 2274179"/>
                <a:gd name="connsiteX13" fmla="*/ 1546838 w 1713478"/>
                <a:gd name="connsiteY13" fmla="*/ 961777 h 2274179"/>
                <a:gd name="connsiteX14" fmla="*/ 1408610 w 1713478"/>
                <a:gd name="connsiteY14" fmla="*/ 1289796 h 2274179"/>
                <a:gd name="connsiteX15" fmla="*/ 1039153 w 1713478"/>
                <a:gd name="connsiteY15" fmla="*/ 1504882 h 2274179"/>
                <a:gd name="connsiteX16" fmla="*/ 616582 w 1713478"/>
                <a:gd name="connsiteY16" fmla="*/ 2005544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37340 w 1713478"/>
                <a:gd name="connsiteY12" fmla="*/ 775041 h 2274179"/>
                <a:gd name="connsiteX13" fmla="*/ 1546838 w 1713478"/>
                <a:gd name="connsiteY13" fmla="*/ 961777 h 2274179"/>
                <a:gd name="connsiteX14" fmla="*/ 1408610 w 1713478"/>
                <a:gd name="connsiteY14" fmla="*/ 1289796 h 2274179"/>
                <a:gd name="connsiteX15" fmla="*/ 1018643 w 1713478"/>
                <a:gd name="connsiteY15" fmla="*/ 1496336 h 2274179"/>
                <a:gd name="connsiteX16" fmla="*/ 616582 w 1713478"/>
                <a:gd name="connsiteY16" fmla="*/ 2005544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37340 w 1713478"/>
                <a:gd name="connsiteY12" fmla="*/ 775041 h 2274179"/>
                <a:gd name="connsiteX13" fmla="*/ 1546838 w 1713478"/>
                <a:gd name="connsiteY13" fmla="*/ 961777 h 2274179"/>
                <a:gd name="connsiteX14" fmla="*/ 1403483 w 1713478"/>
                <a:gd name="connsiteY14" fmla="*/ 1267577 h 2274179"/>
                <a:gd name="connsiteX15" fmla="*/ 1018643 w 1713478"/>
                <a:gd name="connsiteY15" fmla="*/ 1496336 h 2274179"/>
                <a:gd name="connsiteX16" fmla="*/ 616582 w 1713478"/>
                <a:gd name="connsiteY16" fmla="*/ 2005544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37340 w 1713478"/>
                <a:gd name="connsiteY12" fmla="*/ 775041 h 2274179"/>
                <a:gd name="connsiteX13" fmla="*/ 1543419 w 1713478"/>
                <a:gd name="connsiteY13" fmla="*/ 954940 h 2274179"/>
                <a:gd name="connsiteX14" fmla="*/ 1403483 w 1713478"/>
                <a:gd name="connsiteY14" fmla="*/ 1267577 h 2274179"/>
                <a:gd name="connsiteX15" fmla="*/ 1018643 w 1713478"/>
                <a:gd name="connsiteY15" fmla="*/ 1496336 h 2274179"/>
                <a:gd name="connsiteX16" fmla="*/ 616582 w 1713478"/>
                <a:gd name="connsiteY16" fmla="*/ 2005544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13478"/>
                <a:gd name="connsiteY0" fmla="*/ 2259178 h 2274179"/>
                <a:gd name="connsiteX1" fmla="*/ 357115 w 1713478"/>
                <a:gd name="connsiteY1" fmla="*/ 1977148 h 2274179"/>
                <a:gd name="connsiteX2" fmla="*/ 749553 w 1713478"/>
                <a:gd name="connsiteY2" fmla="*/ 1482374 h 2274179"/>
                <a:gd name="connsiteX3" fmla="*/ 1130026 w 1713478"/>
                <a:gd name="connsiteY3" fmla="*/ 1114153 h 2274179"/>
                <a:gd name="connsiteX4" fmla="*/ 1332385 w 1713478"/>
                <a:gd name="connsiteY4" fmla="*/ 788633 h 2274179"/>
                <a:gd name="connsiteX5" fmla="*/ 1360020 w 1713478"/>
                <a:gd name="connsiteY5" fmla="*/ 261700 h 2274179"/>
                <a:gd name="connsiteX6" fmla="*/ 1260025 w 1713478"/>
                <a:gd name="connsiteY6" fmla="*/ 90895 h 2274179"/>
                <a:gd name="connsiteX7" fmla="*/ 1247651 w 1713478"/>
                <a:gd name="connsiteY7" fmla="*/ 70867 h 2274179"/>
                <a:gd name="connsiteX8" fmla="*/ 1286961 w 1713478"/>
                <a:gd name="connsiteY8" fmla="*/ 12756 h 2274179"/>
                <a:gd name="connsiteX9" fmla="*/ 1337382 w 1713478"/>
                <a:gd name="connsiteY9" fmla="*/ 74780 h 2274179"/>
                <a:gd name="connsiteX10" fmla="*/ 1679465 w 1713478"/>
                <a:gd name="connsiteY10" fmla="*/ 655216 h 2274179"/>
                <a:gd name="connsiteX11" fmla="*/ 1695451 w 1713478"/>
                <a:gd name="connsiteY11" fmla="*/ 711802 h 2274179"/>
                <a:gd name="connsiteX12" fmla="*/ 1625375 w 1713478"/>
                <a:gd name="connsiteY12" fmla="*/ 756241 h 2274179"/>
                <a:gd name="connsiteX13" fmla="*/ 1543419 w 1713478"/>
                <a:gd name="connsiteY13" fmla="*/ 954940 h 2274179"/>
                <a:gd name="connsiteX14" fmla="*/ 1403483 w 1713478"/>
                <a:gd name="connsiteY14" fmla="*/ 1267577 h 2274179"/>
                <a:gd name="connsiteX15" fmla="*/ 1018643 w 1713478"/>
                <a:gd name="connsiteY15" fmla="*/ 1496336 h 2274179"/>
                <a:gd name="connsiteX16" fmla="*/ 616582 w 1713478"/>
                <a:gd name="connsiteY16" fmla="*/ 2005544 h 2274179"/>
                <a:gd name="connsiteX17" fmla="*/ 117628 w 1713478"/>
                <a:gd name="connsiteY17" fmla="*/ 2239587 h 2274179"/>
                <a:gd name="connsiteX18" fmla="*/ 90552 w 1713478"/>
                <a:gd name="connsiteY18" fmla="*/ 2268846 h 2274179"/>
                <a:gd name="connsiteX19" fmla="*/ 46113 w 1713478"/>
                <a:gd name="connsiteY19" fmla="*/ 2272265 h 2274179"/>
                <a:gd name="connsiteX20" fmla="*/ 11270 w 1713478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43419 w 1708992"/>
                <a:gd name="connsiteY13" fmla="*/ 954940 h 2274179"/>
                <a:gd name="connsiteX14" fmla="*/ 1403483 w 1708992"/>
                <a:gd name="connsiteY14" fmla="*/ 1267577 h 2274179"/>
                <a:gd name="connsiteX15" fmla="*/ 1018643 w 1708992"/>
                <a:gd name="connsiteY15" fmla="*/ 1496336 h 2274179"/>
                <a:gd name="connsiteX16" fmla="*/ 616582 w 1708992"/>
                <a:gd name="connsiteY16" fmla="*/ 200554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03483 w 1708992"/>
                <a:gd name="connsiteY14" fmla="*/ 1267577 h 2274179"/>
                <a:gd name="connsiteX15" fmla="*/ 1018643 w 1708992"/>
                <a:gd name="connsiteY15" fmla="*/ 1496336 h 2274179"/>
                <a:gd name="connsiteX16" fmla="*/ 616582 w 1708992"/>
                <a:gd name="connsiteY16" fmla="*/ 200554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18643 w 1708992"/>
                <a:gd name="connsiteY15" fmla="*/ 1496336 h 2274179"/>
                <a:gd name="connsiteX16" fmla="*/ 616582 w 1708992"/>
                <a:gd name="connsiteY16" fmla="*/ 200554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16445 w 1708992"/>
                <a:gd name="connsiteY15" fmla="*/ 1601844 h 2274179"/>
                <a:gd name="connsiteX16" fmla="*/ 616582 w 1708992"/>
                <a:gd name="connsiteY16" fmla="*/ 200554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0841 w 1708992"/>
                <a:gd name="connsiteY15" fmla="*/ 1573269 h 2274179"/>
                <a:gd name="connsiteX16" fmla="*/ 616582 w 1708992"/>
                <a:gd name="connsiteY16" fmla="*/ 200554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0841 w 1708992"/>
                <a:gd name="connsiteY15" fmla="*/ 1573269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7436 w 1708992"/>
                <a:gd name="connsiteY15" fmla="*/ 1597448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0026 w 1708992"/>
                <a:gd name="connsiteY3" fmla="*/ 1114153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49553 w 1708992"/>
                <a:gd name="connsiteY2" fmla="*/ 1482374 h 2274179"/>
                <a:gd name="connsiteX3" fmla="*/ 1138598 w 1708992"/>
                <a:gd name="connsiteY3" fmla="*/ 1119868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138598 w 1708992"/>
                <a:gd name="connsiteY3" fmla="*/ 1119868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32385 w 1708992"/>
                <a:gd name="connsiteY4" fmla="*/ 788633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66675 w 1708992"/>
                <a:gd name="connsiteY4" fmla="*/ 805778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86678 w 1708992"/>
                <a:gd name="connsiteY4" fmla="*/ 805778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360020 w 1708992"/>
                <a:gd name="connsiteY5" fmla="*/ 261700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400025 w 1708992"/>
                <a:gd name="connsiteY5" fmla="*/ 258842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391452 w 1708992"/>
                <a:gd name="connsiteY5" fmla="*/ 290275 h 2274179"/>
                <a:gd name="connsiteX6" fmla="*/ 1260025 w 1708992"/>
                <a:gd name="connsiteY6" fmla="*/ 9089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391452 w 1708992"/>
                <a:gd name="connsiteY5" fmla="*/ 290275 h 2274179"/>
                <a:gd name="connsiteX6" fmla="*/ 1282885 w 1708992"/>
                <a:gd name="connsiteY6" fmla="*/ 79465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391452 w 1708992"/>
                <a:gd name="connsiteY5" fmla="*/ 290275 h 2274179"/>
                <a:gd name="connsiteX6" fmla="*/ 1320032 w 1708992"/>
                <a:gd name="connsiteY6" fmla="*/ 88037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65399 w 1708992"/>
                <a:gd name="connsiteY13" fmla="*/ 1009892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08992"/>
                <a:gd name="connsiteY0" fmla="*/ 2259178 h 2274179"/>
                <a:gd name="connsiteX1" fmla="*/ 357115 w 1708992"/>
                <a:gd name="connsiteY1" fmla="*/ 1977148 h 2274179"/>
                <a:gd name="connsiteX2" fmla="*/ 772413 w 1708992"/>
                <a:gd name="connsiteY2" fmla="*/ 1490946 h 2274179"/>
                <a:gd name="connsiteX3" fmla="*/ 1092878 w 1708992"/>
                <a:gd name="connsiteY3" fmla="*/ 1157016 h 2274179"/>
                <a:gd name="connsiteX4" fmla="*/ 1378105 w 1708992"/>
                <a:gd name="connsiteY4" fmla="*/ 802920 h 2274179"/>
                <a:gd name="connsiteX5" fmla="*/ 1391452 w 1708992"/>
                <a:gd name="connsiteY5" fmla="*/ 290275 h 2274179"/>
                <a:gd name="connsiteX6" fmla="*/ 1320032 w 1708992"/>
                <a:gd name="connsiteY6" fmla="*/ 88037 h 2274179"/>
                <a:gd name="connsiteX7" fmla="*/ 1247651 w 1708992"/>
                <a:gd name="connsiteY7" fmla="*/ 70867 h 2274179"/>
                <a:gd name="connsiteX8" fmla="*/ 1286961 w 1708992"/>
                <a:gd name="connsiteY8" fmla="*/ 12756 h 2274179"/>
                <a:gd name="connsiteX9" fmla="*/ 1337382 w 1708992"/>
                <a:gd name="connsiteY9" fmla="*/ 74780 h 2274179"/>
                <a:gd name="connsiteX10" fmla="*/ 1679465 w 1708992"/>
                <a:gd name="connsiteY10" fmla="*/ 655216 h 2274179"/>
                <a:gd name="connsiteX11" fmla="*/ 1685196 w 1708992"/>
                <a:gd name="connsiteY11" fmla="*/ 696419 h 2274179"/>
                <a:gd name="connsiteX12" fmla="*/ 1625375 w 1708992"/>
                <a:gd name="connsiteY12" fmla="*/ 756241 h 2274179"/>
                <a:gd name="connsiteX13" fmla="*/ 1533966 w 1708992"/>
                <a:gd name="connsiteY13" fmla="*/ 935597 h 2274179"/>
                <a:gd name="connsiteX14" fmla="*/ 1416671 w 1708992"/>
                <a:gd name="connsiteY14" fmla="*/ 1322529 h 2274179"/>
                <a:gd name="connsiteX15" fmla="*/ 1025238 w 1708992"/>
                <a:gd name="connsiteY15" fmla="*/ 1577665 h 2274179"/>
                <a:gd name="connsiteX16" fmla="*/ 656148 w 1708992"/>
                <a:gd name="connsiteY16" fmla="*/ 2051704 h 2274179"/>
                <a:gd name="connsiteX17" fmla="*/ 117628 w 1708992"/>
                <a:gd name="connsiteY17" fmla="*/ 2239587 h 2274179"/>
                <a:gd name="connsiteX18" fmla="*/ 90552 w 1708992"/>
                <a:gd name="connsiteY18" fmla="*/ 2268846 h 2274179"/>
                <a:gd name="connsiteX19" fmla="*/ 46113 w 1708992"/>
                <a:gd name="connsiteY19" fmla="*/ 2272265 h 2274179"/>
                <a:gd name="connsiteX20" fmla="*/ 11270 w 1708992"/>
                <a:gd name="connsiteY20" fmla="*/ 2259178 h 2274179"/>
                <a:gd name="connsiteX0" fmla="*/ 11270 w 1711335"/>
                <a:gd name="connsiteY0" fmla="*/ 2259178 h 2274179"/>
                <a:gd name="connsiteX1" fmla="*/ 357115 w 1711335"/>
                <a:gd name="connsiteY1" fmla="*/ 1977148 h 2274179"/>
                <a:gd name="connsiteX2" fmla="*/ 772413 w 1711335"/>
                <a:gd name="connsiteY2" fmla="*/ 1490946 h 2274179"/>
                <a:gd name="connsiteX3" fmla="*/ 1092878 w 1711335"/>
                <a:gd name="connsiteY3" fmla="*/ 1157016 h 2274179"/>
                <a:gd name="connsiteX4" fmla="*/ 1378105 w 1711335"/>
                <a:gd name="connsiteY4" fmla="*/ 802920 h 2274179"/>
                <a:gd name="connsiteX5" fmla="*/ 1391452 w 1711335"/>
                <a:gd name="connsiteY5" fmla="*/ 290275 h 2274179"/>
                <a:gd name="connsiteX6" fmla="*/ 1320032 w 1711335"/>
                <a:gd name="connsiteY6" fmla="*/ 88037 h 2274179"/>
                <a:gd name="connsiteX7" fmla="*/ 1247651 w 1711335"/>
                <a:gd name="connsiteY7" fmla="*/ 70867 h 2274179"/>
                <a:gd name="connsiteX8" fmla="*/ 1286961 w 1711335"/>
                <a:gd name="connsiteY8" fmla="*/ 12756 h 2274179"/>
                <a:gd name="connsiteX9" fmla="*/ 1337382 w 1711335"/>
                <a:gd name="connsiteY9" fmla="*/ 74780 h 2274179"/>
                <a:gd name="connsiteX10" fmla="*/ 1679465 w 1711335"/>
                <a:gd name="connsiteY10" fmla="*/ 655216 h 2274179"/>
                <a:gd name="connsiteX11" fmla="*/ 1685196 w 1711335"/>
                <a:gd name="connsiteY11" fmla="*/ 696419 h 2274179"/>
                <a:gd name="connsiteX12" fmla="*/ 1579655 w 1711335"/>
                <a:gd name="connsiteY12" fmla="*/ 773386 h 2274179"/>
                <a:gd name="connsiteX13" fmla="*/ 1533966 w 1711335"/>
                <a:gd name="connsiteY13" fmla="*/ 935597 h 2274179"/>
                <a:gd name="connsiteX14" fmla="*/ 1416671 w 1711335"/>
                <a:gd name="connsiteY14" fmla="*/ 1322529 h 2274179"/>
                <a:gd name="connsiteX15" fmla="*/ 1025238 w 1711335"/>
                <a:gd name="connsiteY15" fmla="*/ 1577665 h 2274179"/>
                <a:gd name="connsiteX16" fmla="*/ 656148 w 1711335"/>
                <a:gd name="connsiteY16" fmla="*/ 2051704 h 2274179"/>
                <a:gd name="connsiteX17" fmla="*/ 117628 w 1711335"/>
                <a:gd name="connsiteY17" fmla="*/ 2239587 h 2274179"/>
                <a:gd name="connsiteX18" fmla="*/ 90552 w 1711335"/>
                <a:gd name="connsiteY18" fmla="*/ 2268846 h 2274179"/>
                <a:gd name="connsiteX19" fmla="*/ 46113 w 1711335"/>
                <a:gd name="connsiteY19" fmla="*/ 2272265 h 2274179"/>
                <a:gd name="connsiteX20" fmla="*/ 11270 w 1711335"/>
                <a:gd name="connsiteY20" fmla="*/ 2259178 h 2274179"/>
                <a:gd name="connsiteX0" fmla="*/ 11270 w 1711335"/>
                <a:gd name="connsiteY0" fmla="*/ 2259178 h 2274179"/>
                <a:gd name="connsiteX1" fmla="*/ 357115 w 1711335"/>
                <a:gd name="connsiteY1" fmla="*/ 1977148 h 2274179"/>
                <a:gd name="connsiteX2" fmla="*/ 772413 w 1711335"/>
                <a:gd name="connsiteY2" fmla="*/ 1490946 h 2274179"/>
                <a:gd name="connsiteX3" fmla="*/ 1092878 w 1711335"/>
                <a:gd name="connsiteY3" fmla="*/ 1157016 h 2274179"/>
                <a:gd name="connsiteX4" fmla="*/ 1378105 w 1711335"/>
                <a:gd name="connsiteY4" fmla="*/ 802920 h 2274179"/>
                <a:gd name="connsiteX5" fmla="*/ 1391452 w 1711335"/>
                <a:gd name="connsiteY5" fmla="*/ 290275 h 2274179"/>
                <a:gd name="connsiteX6" fmla="*/ 1320032 w 1711335"/>
                <a:gd name="connsiteY6" fmla="*/ 88037 h 2274179"/>
                <a:gd name="connsiteX7" fmla="*/ 1247651 w 1711335"/>
                <a:gd name="connsiteY7" fmla="*/ 70867 h 2274179"/>
                <a:gd name="connsiteX8" fmla="*/ 1286961 w 1711335"/>
                <a:gd name="connsiteY8" fmla="*/ 12756 h 2274179"/>
                <a:gd name="connsiteX9" fmla="*/ 1337382 w 1711335"/>
                <a:gd name="connsiteY9" fmla="*/ 74780 h 2274179"/>
                <a:gd name="connsiteX10" fmla="*/ 1679465 w 1711335"/>
                <a:gd name="connsiteY10" fmla="*/ 655216 h 2274179"/>
                <a:gd name="connsiteX11" fmla="*/ 1685196 w 1711335"/>
                <a:gd name="connsiteY11" fmla="*/ 696419 h 2274179"/>
                <a:gd name="connsiteX12" fmla="*/ 1579655 w 1711335"/>
                <a:gd name="connsiteY12" fmla="*/ 773386 h 2274179"/>
                <a:gd name="connsiteX13" fmla="*/ 1533966 w 1711335"/>
                <a:gd name="connsiteY13" fmla="*/ 935597 h 2274179"/>
                <a:gd name="connsiteX14" fmla="*/ 1468106 w 1711335"/>
                <a:gd name="connsiteY14" fmla="*/ 1356819 h 2274179"/>
                <a:gd name="connsiteX15" fmla="*/ 1025238 w 1711335"/>
                <a:gd name="connsiteY15" fmla="*/ 1577665 h 2274179"/>
                <a:gd name="connsiteX16" fmla="*/ 656148 w 1711335"/>
                <a:gd name="connsiteY16" fmla="*/ 2051704 h 2274179"/>
                <a:gd name="connsiteX17" fmla="*/ 117628 w 1711335"/>
                <a:gd name="connsiteY17" fmla="*/ 2239587 h 2274179"/>
                <a:gd name="connsiteX18" fmla="*/ 90552 w 1711335"/>
                <a:gd name="connsiteY18" fmla="*/ 2268846 h 2274179"/>
                <a:gd name="connsiteX19" fmla="*/ 46113 w 1711335"/>
                <a:gd name="connsiteY19" fmla="*/ 2272265 h 2274179"/>
                <a:gd name="connsiteX20" fmla="*/ 11270 w 1711335"/>
                <a:gd name="connsiteY20" fmla="*/ 2259178 h 2274179"/>
                <a:gd name="connsiteX0" fmla="*/ 11270 w 1711335"/>
                <a:gd name="connsiteY0" fmla="*/ 2259178 h 2289199"/>
                <a:gd name="connsiteX1" fmla="*/ 357115 w 1711335"/>
                <a:gd name="connsiteY1" fmla="*/ 1977148 h 2289199"/>
                <a:gd name="connsiteX2" fmla="*/ 772413 w 1711335"/>
                <a:gd name="connsiteY2" fmla="*/ 1490946 h 2289199"/>
                <a:gd name="connsiteX3" fmla="*/ 1092878 w 1711335"/>
                <a:gd name="connsiteY3" fmla="*/ 1157016 h 2289199"/>
                <a:gd name="connsiteX4" fmla="*/ 1378105 w 1711335"/>
                <a:gd name="connsiteY4" fmla="*/ 802920 h 2289199"/>
                <a:gd name="connsiteX5" fmla="*/ 1391452 w 1711335"/>
                <a:gd name="connsiteY5" fmla="*/ 290275 h 2289199"/>
                <a:gd name="connsiteX6" fmla="*/ 1320032 w 1711335"/>
                <a:gd name="connsiteY6" fmla="*/ 88037 h 2289199"/>
                <a:gd name="connsiteX7" fmla="*/ 1247651 w 1711335"/>
                <a:gd name="connsiteY7" fmla="*/ 70867 h 2289199"/>
                <a:gd name="connsiteX8" fmla="*/ 1286961 w 1711335"/>
                <a:gd name="connsiteY8" fmla="*/ 12756 h 2289199"/>
                <a:gd name="connsiteX9" fmla="*/ 1337382 w 1711335"/>
                <a:gd name="connsiteY9" fmla="*/ 74780 h 2289199"/>
                <a:gd name="connsiteX10" fmla="*/ 1679465 w 1711335"/>
                <a:gd name="connsiteY10" fmla="*/ 655216 h 2289199"/>
                <a:gd name="connsiteX11" fmla="*/ 1685196 w 1711335"/>
                <a:gd name="connsiteY11" fmla="*/ 696419 h 2289199"/>
                <a:gd name="connsiteX12" fmla="*/ 1579655 w 1711335"/>
                <a:gd name="connsiteY12" fmla="*/ 773386 h 2289199"/>
                <a:gd name="connsiteX13" fmla="*/ 1533966 w 1711335"/>
                <a:gd name="connsiteY13" fmla="*/ 935597 h 2289199"/>
                <a:gd name="connsiteX14" fmla="*/ 1468106 w 1711335"/>
                <a:gd name="connsiteY14" fmla="*/ 1356819 h 2289199"/>
                <a:gd name="connsiteX15" fmla="*/ 1025238 w 1711335"/>
                <a:gd name="connsiteY15" fmla="*/ 1577665 h 2289199"/>
                <a:gd name="connsiteX16" fmla="*/ 656148 w 1711335"/>
                <a:gd name="connsiteY16" fmla="*/ 2051704 h 2289199"/>
                <a:gd name="connsiteX17" fmla="*/ 249073 w 1711335"/>
                <a:gd name="connsiteY17" fmla="*/ 2273877 h 2289199"/>
                <a:gd name="connsiteX18" fmla="*/ 90552 w 1711335"/>
                <a:gd name="connsiteY18" fmla="*/ 2268846 h 2289199"/>
                <a:gd name="connsiteX19" fmla="*/ 46113 w 1711335"/>
                <a:gd name="connsiteY19" fmla="*/ 2272265 h 2289199"/>
                <a:gd name="connsiteX20" fmla="*/ 11270 w 1711335"/>
                <a:gd name="connsiteY20" fmla="*/ 2259178 h 2289199"/>
                <a:gd name="connsiteX0" fmla="*/ 11270 w 1711335"/>
                <a:gd name="connsiteY0" fmla="*/ 2259178 h 2288347"/>
                <a:gd name="connsiteX1" fmla="*/ 357115 w 1711335"/>
                <a:gd name="connsiteY1" fmla="*/ 1977148 h 2288347"/>
                <a:gd name="connsiteX2" fmla="*/ 772413 w 1711335"/>
                <a:gd name="connsiteY2" fmla="*/ 1490946 h 2288347"/>
                <a:gd name="connsiteX3" fmla="*/ 1092878 w 1711335"/>
                <a:gd name="connsiteY3" fmla="*/ 1157016 h 2288347"/>
                <a:gd name="connsiteX4" fmla="*/ 1378105 w 1711335"/>
                <a:gd name="connsiteY4" fmla="*/ 802920 h 2288347"/>
                <a:gd name="connsiteX5" fmla="*/ 1391452 w 1711335"/>
                <a:gd name="connsiteY5" fmla="*/ 290275 h 2288347"/>
                <a:gd name="connsiteX6" fmla="*/ 1320032 w 1711335"/>
                <a:gd name="connsiteY6" fmla="*/ 88037 h 2288347"/>
                <a:gd name="connsiteX7" fmla="*/ 1247651 w 1711335"/>
                <a:gd name="connsiteY7" fmla="*/ 70867 h 2288347"/>
                <a:gd name="connsiteX8" fmla="*/ 1286961 w 1711335"/>
                <a:gd name="connsiteY8" fmla="*/ 12756 h 2288347"/>
                <a:gd name="connsiteX9" fmla="*/ 1337382 w 1711335"/>
                <a:gd name="connsiteY9" fmla="*/ 74780 h 2288347"/>
                <a:gd name="connsiteX10" fmla="*/ 1679465 w 1711335"/>
                <a:gd name="connsiteY10" fmla="*/ 655216 h 2288347"/>
                <a:gd name="connsiteX11" fmla="*/ 1685196 w 1711335"/>
                <a:gd name="connsiteY11" fmla="*/ 696419 h 2288347"/>
                <a:gd name="connsiteX12" fmla="*/ 1579655 w 1711335"/>
                <a:gd name="connsiteY12" fmla="*/ 773386 h 2288347"/>
                <a:gd name="connsiteX13" fmla="*/ 1533966 w 1711335"/>
                <a:gd name="connsiteY13" fmla="*/ 935597 h 2288347"/>
                <a:gd name="connsiteX14" fmla="*/ 1468106 w 1711335"/>
                <a:gd name="connsiteY14" fmla="*/ 1356819 h 2288347"/>
                <a:gd name="connsiteX15" fmla="*/ 1025238 w 1711335"/>
                <a:gd name="connsiteY15" fmla="*/ 1577665 h 2288347"/>
                <a:gd name="connsiteX16" fmla="*/ 656148 w 1711335"/>
                <a:gd name="connsiteY16" fmla="*/ 2051704 h 2288347"/>
                <a:gd name="connsiteX17" fmla="*/ 249073 w 1711335"/>
                <a:gd name="connsiteY17" fmla="*/ 2273877 h 2288347"/>
                <a:gd name="connsiteX18" fmla="*/ 159132 w 1711335"/>
                <a:gd name="connsiteY18" fmla="*/ 2265989 h 2288347"/>
                <a:gd name="connsiteX19" fmla="*/ 46113 w 1711335"/>
                <a:gd name="connsiteY19" fmla="*/ 2272265 h 2288347"/>
                <a:gd name="connsiteX20" fmla="*/ 11270 w 1711335"/>
                <a:gd name="connsiteY20" fmla="*/ 2259178 h 2288347"/>
                <a:gd name="connsiteX0" fmla="*/ 11270 w 1711335"/>
                <a:gd name="connsiteY0" fmla="*/ 2259178 h 2294452"/>
                <a:gd name="connsiteX1" fmla="*/ 357115 w 1711335"/>
                <a:gd name="connsiteY1" fmla="*/ 1977148 h 2294452"/>
                <a:gd name="connsiteX2" fmla="*/ 772413 w 1711335"/>
                <a:gd name="connsiteY2" fmla="*/ 1490946 h 2294452"/>
                <a:gd name="connsiteX3" fmla="*/ 1092878 w 1711335"/>
                <a:gd name="connsiteY3" fmla="*/ 1157016 h 2294452"/>
                <a:gd name="connsiteX4" fmla="*/ 1378105 w 1711335"/>
                <a:gd name="connsiteY4" fmla="*/ 802920 h 2294452"/>
                <a:gd name="connsiteX5" fmla="*/ 1391452 w 1711335"/>
                <a:gd name="connsiteY5" fmla="*/ 290275 h 2294452"/>
                <a:gd name="connsiteX6" fmla="*/ 1320032 w 1711335"/>
                <a:gd name="connsiteY6" fmla="*/ 88037 h 2294452"/>
                <a:gd name="connsiteX7" fmla="*/ 1247651 w 1711335"/>
                <a:gd name="connsiteY7" fmla="*/ 70867 h 2294452"/>
                <a:gd name="connsiteX8" fmla="*/ 1286961 w 1711335"/>
                <a:gd name="connsiteY8" fmla="*/ 12756 h 2294452"/>
                <a:gd name="connsiteX9" fmla="*/ 1337382 w 1711335"/>
                <a:gd name="connsiteY9" fmla="*/ 74780 h 2294452"/>
                <a:gd name="connsiteX10" fmla="*/ 1679465 w 1711335"/>
                <a:gd name="connsiteY10" fmla="*/ 655216 h 2294452"/>
                <a:gd name="connsiteX11" fmla="*/ 1685196 w 1711335"/>
                <a:gd name="connsiteY11" fmla="*/ 696419 h 2294452"/>
                <a:gd name="connsiteX12" fmla="*/ 1579655 w 1711335"/>
                <a:gd name="connsiteY12" fmla="*/ 773386 h 2294452"/>
                <a:gd name="connsiteX13" fmla="*/ 1533966 w 1711335"/>
                <a:gd name="connsiteY13" fmla="*/ 935597 h 2294452"/>
                <a:gd name="connsiteX14" fmla="*/ 1468106 w 1711335"/>
                <a:gd name="connsiteY14" fmla="*/ 1356819 h 2294452"/>
                <a:gd name="connsiteX15" fmla="*/ 1025238 w 1711335"/>
                <a:gd name="connsiteY15" fmla="*/ 1577665 h 2294452"/>
                <a:gd name="connsiteX16" fmla="*/ 656148 w 1711335"/>
                <a:gd name="connsiteY16" fmla="*/ 2051704 h 2294452"/>
                <a:gd name="connsiteX17" fmla="*/ 249073 w 1711335"/>
                <a:gd name="connsiteY17" fmla="*/ 2273877 h 2294452"/>
                <a:gd name="connsiteX18" fmla="*/ 247715 w 1711335"/>
                <a:gd name="connsiteY18" fmla="*/ 2283134 h 2294452"/>
                <a:gd name="connsiteX19" fmla="*/ 46113 w 1711335"/>
                <a:gd name="connsiteY19" fmla="*/ 2272265 h 2294452"/>
                <a:gd name="connsiteX20" fmla="*/ 11270 w 1711335"/>
                <a:gd name="connsiteY20" fmla="*/ 2259178 h 2294452"/>
                <a:gd name="connsiteX0" fmla="*/ 11270 w 1711335"/>
                <a:gd name="connsiteY0" fmla="*/ 2259178 h 2295885"/>
                <a:gd name="connsiteX1" fmla="*/ 357115 w 1711335"/>
                <a:gd name="connsiteY1" fmla="*/ 1977148 h 2295885"/>
                <a:gd name="connsiteX2" fmla="*/ 772413 w 1711335"/>
                <a:gd name="connsiteY2" fmla="*/ 1490946 h 2295885"/>
                <a:gd name="connsiteX3" fmla="*/ 1092878 w 1711335"/>
                <a:gd name="connsiteY3" fmla="*/ 1157016 h 2295885"/>
                <a:gd name="connsiteX4" fmla="*/ 1378105 w 1711335"/>
                <a:gd name="connsiteY4" fmla="*/ 802920 h 2295885"/>
                <a:gd name="connsiteX5" fmla="*/ 1391452 w 1711335"/>
                <a:gd name="connsiteY5" fmla="*/ 290275 h 2295885"/>
                <a:gd name="connsiteX6" fmla="*/ 1320032 w 1711335"/>
                <a:gd name="connsiteY6" fmla="*/ 88037 h 2295885"/>
                <a:gd name="connsiteX7" fmla="*/ 1247651 w 1711335"/>
                <a:gd name="connsiteY7" fmla="*/ 70867 h 2295885"/>
                <a:gd name="connsiteX8" fmla="*/ 1286961 w 1711335"/>
                <a:gd name="connsiteY8" fmla="*/ 12756 h 2295885"/>
                <a:gd name="connsiteX9" fmla="*/ 1337382 w 1711335"/>
                <a:gd name="connsiteY9" fmla="*/ 74780 h 2295885"/>
                <a:gd name="connsiteX10" fmla="*/ 1679465 w 1711335"/>
                <a:gd name="connsiteY10" fmla="*/ 655216 h 2295885"/>
                <a:gd name="connsiteX11" fmla="*/ 1685196 w 1711335"/>
                <a:gd name="connsiteY11" fmla="*/ 696419 h 2295885"/>
                <a:gd name="connsiteX12" fmla="*/ 1579655 w 1711335"/>
                <a:gd name="connsiteY12" fmla="*/ 773386 h 2295885"/>
                <a:gd name="connsiteX13" fmla="*/ 1533966 w 1711335"/>
                <a:gd name="connsiteY13" fmla="*/ 935597 h 2295885"/>
                <a:gd name="connsiteX14" fmla="*/ 1468106 w 1711335"/>
                <a:gd name="connsiteY14" fmla="*/ 1356819 h 2295885"/>
                <a:gd name="connsiteX15" fmla="*/ 1025238 w 1711335"/>
                <a:gd name="connsiteY15" fmla="*/ 1577665 h 2295885"/>
                <a:gd name="connsiteX16" fmla="*/ 636146 w 1711335"/>
                <a:gd name="connsiteY16" fmla="*/ 2031702 h 2295885"/>
                <a:gd name="connsiteX17" fmla="*/ 249073 w 1711335"/>
                <a:gd name="connsiteY17" fmla="*/ 2273877 h 2295885"/>
                <a:gd name="connsiteX18" fmla="*/ 247715 w 1711335"/>
                <a:gd name="connsiteY18" fmla="*/ 2283134 h 2295885"/>
                <a:gd name="connsiteX19" fmla="*/ 46113 w 1711335"/>
                <a:gd name="connsiteY19" fmla="*/ 2272265 h 2295885"/>
                <a:gd name="connsiteX20" fmla="*/ 11270 w 1711335"/>
                <a:gd name="connsiteY20" fmla="*/ 2259178 h 2295885"/>
                <a:gd name="connsiteX0" fmla="*/ 11270 w 1711335"/>
                <a:gd name="connsiteY0" fmla="*/ 2259178 h 2297533"/>
                <a:gd name="connsiteX1" fmla="*/ 357115 w 1711335"/>
                <a:gd name="connsiteY1" fmla="*/ 1977148 h 2297533"/>
                <a:gd name="connsiteX2" fmla="*/ 772413 w 1711335"/>
                <a:gd name="connsiteY2" fmla="*/ 1490946 h 2297533"/>
                <a:gd name="connsiteX3" fmla="*/ 1092878 w 1711335"/>
                <a:gd name="connsiteY3" fmla="*/ 1157016 h 2297533"/>
                <a:gd name="connsiteX4" fmla="*/ 1378105 w 1711335"/>
                <a:gd name="connsiteY4" fmla="*/ 802920 h 2297533"/>
                <a:gd name="connsiteX5" fmla="*/ 1391452 w 1711335"/>
                <a:gd name="connsiteY5" fmla="*/ 290275 h 2297533"/>
                <a:gd name="connsiteX6" fmla="*/ 1320032 w 1711335"/>
                <a:gd name="connsiteY6" fmla="*/ 88037 h 2297533"/>
                <a:gd name="connsiteX7" fmla="*/ 1247651 w 1711335"/>
                <a:gd name="connsiteY7" fmla="*/ 70867 h 2297533"/>
                <a:gd name="connsiteX8" fmla="*/ 1286961 w 1711335"/>
                <a:gd name="connsiteY8" fmla="*/ 12756 h 2297533"/>
                <a:gd name="connsiteX9" fmla="*/ 1337382 w 1711335"/>
                <a:gd name="connsiteY9" fmla="*/ 74780 h 2297533"/>
                <a:gd name="connsiteX10" fmla="*/ 1679465 w 1711335"/>
                <a:gd name="connsiteY10" fmla="*/ 655216 h 2297533"/>
                <a:gd name="connsiteX11" fmla="*/ 1685196 w 1711335"/>
                <a:gd name="connsiteY11" fmla="*/ 696419 h 2297533"/>
                <a:gd name="connsiteX12" fmla="*/ 1579655 w 1711335"/>
                <a:gd name="connsiteY12" fmla="*/ 773386 h 2297533"/>
                <a:gd name="connsiteX13" fmla="*/ 1533966 w 1711335"/>
                <a:gd name="connsiteY13" fmla="*/ 935597 h 2297533"/>
                <a:gd name="connsiteX14" fmla="*/ 1468106 w 1711335"/>
                <a:gd name="connsiteY14" fmla="*/ 1356819 h 2297533"/>
                <a:gd name="connsiteX15" fmla="*/ 1025238 w 1711335"/>
                <a:gd name="connsiteY15" fmla="*/ 1577665 h 2297533"/>
                <a:gd name="connsiteX16" fmla="*/ 627574 w 1711335"/>
                <a:gd name="connsiteY16" fmla="*/ 2008842 h 2297533"/>
                <a:gd name="connsiteX17" fmla="*/ 249073 w 1711335"/>
                <a:gd name="connsiteY17" fmla="*/ 2273877 h 2297533"/>
                <a:gd name="connsiteX18" fmla="*/ 247715 w 1711335"/>
                <a:gd name="connsiteY18" fmla="*/ 2283134 h 2297533"/>
                <a:gd name="connsiteX19" fmla="*/ 46113 w 1711335"/>
                <a:gd name="connsiteY19" fmla="*/ 2272265 h 2297533"/>
                <a:gd name="connsiteX20" fmla="*/ 11270 w 1711335"/>
                <a:gd name="connsiteY20" fmla="*/ 2259178 h 2297533"/>
                <a:gd name="connsiteX0" fmla="*/ 11270 w 1711335"/>
                <a:gd name="connsiteY0" fmla="*/ 2259178 h 2297533"/>
                <a:gd name="connsiteX1" fmla="*/ 357115 w 1711335"/>
                <a:gd name="connsiteY1" fmla="*/ 1977148 h 2297533"/>
                <a:gd name="connsiteX2" fmla="*/ 772413 w 1711335"/>
                <a:gd name="connsiteY2" fmla="*/ 1490946 h 2297533"/>
                <a:gd name="connsiteX3" fmla="*/ 1092878 w 1711335"/>
                <a:gd name="connsiteY3" fmla="*/ 1157016 h 2297533"/>
                <a:gd name="connsiteX4" fmla="*/ 1378105 w 1711335"/>
                <a:gd name="connsiteY4" fmla="*/ 802920 h 2297533"/>
                <a:gd name="connsiteX5" fmla="*/ 1391452 w 1711335"/>
                <a:gd name="connsiteY5" fmla="*/ 290275 h 2297533"/>
                <a:gd name="connsiteX6" fmla="*/ 1320032 w 1711335"/>
                <a:gd name="connsiteY6" fmla="*/ 88037 h 2297533"/>
                <a:gd name="connsiteX7" fmla="*/ 1247651 w 1711335"/>
                <a:gd name="connsiteY7" fmla="*/ 70867 h 2297533"/>
                <a:gd name="connsiteX8" fmla="*/ 1286961 w 1711335"/>
                <a:gd name="connsiteY8" fmla="*/ 12756 h 2297533"/>
                <a:gd name="connsiteX9" fmla="*/ 1337382 w 1711335"/>
                <a:gd name="connsiteY9" fmla="*/ 74780 h 2297533"/>
                <a:gd name="connsiteX10" fmla="*/ 1679465 w 1711335"/>
                <a:gd name="connsiteY10" fmla="*/ 655216 h 2297533"/>
                <a:gd name="connsiteX11" fmla="*/ 1685196 w 1711335"/>
                <a:gd name="connsiteY11" fmla="*/ 696419 h 2297533"/>
                <a:gd name="connsiteX12" fmla="*/ 1579655 w 1711335"/>
                <a:gd name="connsiteY12" fmla="*/ 773386 h 2297533"/>
                <a:gd name="connsiteX13" fmla="*/ 1533966 w 1711335"/>
                <a:gd name="connsiteY13" fmla="*/ 935597 h 2297533"/>
                <a:gd name="connsiteX14" fmla="*/ 1468106 w 1711335"/>
                <a:gd name="connsiteY14" fmla="*/ 1356819 h 2297533"/>
                <a:gd name="connsiteX15" fmla="*/ 1010951 w 1711335"/>
                <a:gd name="connsiteY15" fmla="*/ 1560520 h 2297533"/>
                <a:gd name="connsiteX16" fmla="*/ 627574 w 1711335"/>
                <a:gd name="connsiteY16" fmla="*/ 2008842 h 2297533"/>
                <a:gd name="connsiteX17" fmla="*/ 249073 w 1711335"/>
                <a:gd name="connsiteY17" fmla="*/ 2273877 h 2297533"/>
                <a:gd name="connsiteX18" fmla="*/ 247715 w 1711335"/>
                <a:gd name="connsiteY18" fmla="*/ 2283134 h 2297533"/>
                <a:gd name="connsiteX19" fmla="*/ 46113 w 1711335"/>
                <a:gd name="connsiteY19" fmla="*/ 2272265 h 2297533"/>
                <a:gd name="connsiteX20" fmla="*/ 11270 w 1711335"/>
                <a:gd name="connsiteY20" fmla="*/ 2259178 h 2297533"/>
                <a:gd name="connsiteX0" fmla="*/ 11270 w 1711335"/>
                <a:gd name="connsiteY0" fmla="*/ 2259178 h 2297533"/>
                <a:gd name="connsiteX1" fmla="*/ 357115 w 1711335"/>
                <a:gd name="connsiteY1" fmla="*/ 1977148 h 2297533"/>
                <a:gd name="connsiteX2" fmla="*/ 772413 w 1711335"/>
                <a:gd name="connsiteY2" fmla="*/ 1490946 h 2297533"/>
                <a:gd name="connsiteX3" fmla="*/ 1092878 w 1711335"/>
                <a:gd name="connsiteY3" fmla="*/ 1157016 h 2297533"/>
                <a:gd name="connsiteX4" fmla="*/ 1378105 w 1711335"/>
                <a:gd name="connsiteY4" fmla="*/ 802920 h 2297533"/>
                <a:gd name="connsiteX5" fmla="*/ 1391452 w 1711335"/>
                <a:gd name="connsiteY5" fmla="*/ 290275 h 2297533"/>
                <a:gd name="connsiteX6" fmla="*/ 1320032 w 1711335"/>
                <a:gd name="connsiteY6" fmla="*/ 88037 h 2297533"/>
                <a:gd name="connsiteX7" fmla="*/ 1247651 w 1711335"/>
                <a:gd name="connsiteY7" fmla="*/ 70867 h 2297533"/>
                <a:gd name="connsiteX8" fmla="*/ 1286961 w 1711335"/>
                <a:gd name="connsiteY8" fmla="*/ 12756 h 2297533"/>
                <a:gd name="connsiteX9" fmla="*/ 1337382 w 1711335"/>
                <a:gd name="connsiteY9" fmla="*/ 74780 h 2297533"/>
                <a:gd name="connsiteX10" fmla="*/ 1679465 w 1711335"/>
                <a:gd name="connsiteY10" fmla="*/ 655216 h 2297533"/>
                <a:gd name="connsiteX11" fmla="*/ 1685196 w 1711335"/>
                <a:gd name="connsiteY11" fmla="*/ 696419 h 2297533"/>
                <a:gd name="connsiteX12" fmla="*/ 1579655 w 1711335"/>
                <a:gd name="connsiteY12" fmla="*/ 773386 h 2297533"/>
                <a:gd name="connsiteX13" fmla="*/ 1533966 w 1711335"/>
                <a:gd name="connsiteY13" fmla="*/ 935597 h 2297533"/>
                <a:gd name="connsiteX14" fmla="*/ 1439531 w 1711335"/>
                <a:gd name="connsiteY14" fmla="*/ 1333959 h 2297533"/>
                <a:gd name="connsiteX15" fmla="*/ 1010951 w 1711335"/>
                <a:gd name="connsiteY15" fmla="*/ 1560520 h 2297533"/>
                <a:gd name="connsiteX16" fmla="*/ 627574 w 1711335"/>
                <a:gd name="connsiteY16" fmla="*/ 2008842 h 2297533"/>
                <a:gd name="connsiteX17" fmla="*/ 249073 w 1711335"/>
                <a:gd name="connsiteY17" fmla="*/ 2273877 h 2297533"/>
                <a:gd name="connsiteX18" fmla="*/ 247715 w 1711335"/>
                <a:gd name="connsiteY18" fmla="*/ 2283134 h 2297533"/>
                <a:gd name="connsiteX19" fmla="*/ 46113 w 1711335"/>
                <a:gd name="connsiteY19" fmla="*/ 2272265 h 2297533"/>
                <a:gd name="connsiteX20" fmla="*/ 11270 w 1711335"/>
                <a:gd name="connsiteY20" fmla="*/ 2259178 h 2297533"/>
                <a:gd name="connsiteX0" fmla="*/ 11270 w 1711335"/>
                <a:gd name="connsiteY0" fmla="*/ 2259178 h 2297533"/>
                <a:gd name="connsiteX1" fmla="*/ 357115 w 1711335"/>
                <a:gd name="connsiteY1" fmla="*/ 1977148 h 2297533"/>
                <a:gd name="connsiteX2" fmla="*/ 772413 w 1711335"/>
                <a:gd name="connsiteY2" fmla="*/ 1490946 h 2297533"/>
                <a:gd name="connsiteX3" fmla="*/ 1092878 w 1711335"/>
                <a:gd name="connsiteY3" fmla="*/ 1157016 h 2297533"/>
                <a:gd name="connsiteX4" fmla="*/ 1378105 w 1711335"/>
                <a:gd name="connsiteY4" fmla="*/ 802920 h 2297533"/>
                <a:gd name="connsiteX5" fmla="*/ 1391452 w 1711335"/>
                <a:gd name="connsiteY5" fmla="*/ 290275 h 2297533"/>
                <a:gd name="connsiteX6" fmla="*/ 1320032 w 1711335"/>
                <a:gd name="connsiteY6" fmla="*/ 88037 h 2297533"/>
                <a:gd name="connsiteX7" fmla="*/ 1247651 w 1711335"/>
                <a:gd name="connsiteY7" fmla="*/ 70867 h 2297533"/>
                <a:gd name="connsiteX8" fmla="*/ 1286961 w 1711335"/>
                <a:gd name="connsiteY8" fmla="*/ 12756 h 2297533"/>
                <a:gd name="connsiteX9" fmla="*/ 1337382 w 1711335"/>
                <a:gd name="connsiteY9" fmla="*/ 74780 h 2297533"/>
                <a:gd name="connsiteX10" fmla="*/ 1679465 w 1711335"/>
                <a:gd name="connsiteY10" fmla="*/ 655216 h 2297533"/>
                <a:gd name="connsiteX11" fmla="*/ 1685196 w 1711335"/>
                <a:gd name="connsiteY11" fmla="*/ 696419 h 2297533"/>
                <a:gd name="connsiteX12" fmla="*/ 1579655 w 1711335"/>
                <a:gd name="connsiteY12" fmla="*/ 773386 h 2297533"/>
                <a:gd name="connsiteX13" fmla="*/ 1511106 w 1711335"/>
                <a:gd name="connsiteY13" fmla="*/ 938455 h 2297533"/>
                <a:gd name="connsiteX14" fmla="*/ 1439531 w 1711335"/>
                <a:gd name="connsiteY14" fmla="*/ 1333959 h 2297533"/>
                <a:gd name="connsiteX15" fmla="*/ 1010951 w 1711335"/>
                <a:gd name="connsiteY15" fmla="*/ 1560520 h 2297533"/>
                <a:gd name="connsiteX16" fmla="*/ 627574 w 1711335"/>
                <a:gd name="connsiteY16" fmla="*/ 2008842 h 2297533"/>
                <a:gd name="connsiteX17" fmla="*/ 249073 w 1711335"/>
                <a:gd name="connsiteY17" fmla="*/ 2273877 h 2297533"/>
                <a:gd name="connsiteX18" fmla="*/ 247715 w 1711335"/>
                <a:gd name="connsiteY18" fmla="*/ 2283134 h 2297533"/>
                <a:gd name="connsiteX19" fmla="*/ 46113 w 1711335"/>
                <a:gd name="connsiteY19" fmla="*/ 2272265 h 2297533"/>
                <a:gd name="connsiteX20" fmla="*/ 11270 w 1711335"/>
                <a:gd name="connsiteY20" fmla="*/ 2259178 h 2297533"/>
                <a:gd name="connsiteX0" fmla="*/ 11270 w 1712645"/>
                <a:gd name="connsiteY0" fmla="*/ 2259178 h 2297533"/>
                <a:gd name="connsiteX1" fmla="*/ 357115 w 1712645"/>
                <a:gd name="connsiteY1" fmla="*/ 1977148 h 2297533"/>
                <a:gd name="connsiteX2" fmla="*/ 772413 w 1712645"/>
                <a:gd name="connsiteY2" fmla="*/ 1490946 h 2297533"/>
                <a:gd name="connsiteX3" fmla="*/ 1092878 w 1712645"/>
                <a:gd name="connsiteY3" fmla="*/ 1157016 h 2297533"/>
                <a:gd name="connsiteX4" fmla="*/ 1378105 w 1712645"/>
                <a:gd name="connsiteY4" fmla="*/ 802920 h 2297533"/>
                <a:gd name="connsiteX5" fmla="*/ 1391452 w 1712645"/>
                <a:gd name="connsiteY5" fmla="*/ 290275 h 2297533"/>
                <a:gd name="connsiteX6" fmla="*/ 1320032 w 1712645"/>
                <a:gd name="connsiteY6" fmla="*/ 88037 h 2297533"/>
                <a:gd name="connsiteX7" fmla="*/ 1247651 w 1712645"/>
                <a:gd name="connsiteY7" fmla="*/ 70867 h 2297533"/>
                <a:gd name="connsiteX8" fmla="*/ 1286961 w 1712645"/>
                <a:gd name="connsiteY8" fmla="*/ 12756 h 2297533"/>
                <a:gd name="connsiteX9" fmla="*/ 1337382 w 1712645"/>
                <a:gd name="connsiteY9" fmla="*/ 74780 h 2297533"/>
                <a:gd name="connsiteX10" fmla="*/ 1679465 w 1712645"/>
                <a:gd name="connsiteY10" fmla="*/ 655216 h 2297533"/>
                <a:gd name="connsiteX11" fmla="*/ 1685196 w 1712645"/>
                <a:gd name="connsiteY11" fmla="*/ 696419 h 2297533"/>
                <a:gd name="connsiteX12" fmla="*/ 1553937 w 1712645"/>
                <a:gd name="connsiteY12" fmla="*/ 739096 h 2297533"/>
                <a:gd name="connsiteX13" fmla="*/ 1511106 w 1712645"/>
                <a:gd name="connsiteY13" fmla="*/ 938455 h 2297533"/>
                <a:gd name="connsiteX14" fmla="*/ 1439531 w 1712645"/>
                <a:gd name="connsiteY14" fmla="*/ 1333959 h 2297533"/>
                <a:gd name="connsiteX15" fmla="*/ 1010951 w 1712645"/>
                <a:gd name="connsiteY15" fmla="*/ 1560520 h 2297533"/>
                <a:gd name="connsiteX16" fmla="*/ 627574 w 1712645"/>
                <a:gd name="connsiteY16" fmla="*/ 2008842 h 2297533"/>
                <a:gd name="connsiteX17" fmla="*/ 249073 w 1712645"/>
                <a:gd name="connsiteY17" fmla="*/ 2273877 h 2297533"/>
                <a:gd name="connsiteX18" fmla="*/ 247715 w 1712645"/>
                <a:gd name="connsiteY18" fmla="*/ 2283134 h 2297533"/>
                <a:gd name="connsiteX19" fmla="*/ 46113 w 1712645"/>
                <a:gd name="connsiteY19" fmla="*/ 2272265 h 2297533"/>
                <a:gd name="connsiteX20" fmla="*/ 11270 w 1712645"/>
                <a:gd name="connsiteY20" fmla="*/ 2259178 h 2297533"/>
                <a:gd name="connsiteX0" fmla="*/ 11270 w 1712645"/>
                <a:gd name="connsiteY0" fmla="*/ 2259178 h 2297533"/>
                <a:gd name="connsiteX1" fmla="*/ 357115 w 1712645"/>
                <a:gd name="connsiteY1" fmla="*/ 1977148 h 2297533"/>
                <a:gd name="connsiteX2" fmla="*/ 772413 w 1712645"/>
                <a:gd name="connsiteY2" fmla="*/ 1490946 h 2297533"/>
                <a:gd name="connsiteX3" fmla="*/ 1092878 w 1712645"/>
                <a:gd name="connsiteY3" fmla="*/ 1157016 h 2297533"/>
                <a:gd name="connsiteX4" fmla="*/ 1378105 w 1712645"/>
                <a:gd name="connsiteY4" fmla="*/ 802920 h 2297533"/>
                <a:gd name="connsiteX5" fmla="*/ 1391452 w 1712645"/>
                <a:gd name="connsiteY5" fmla="*/ 290275 h 2297533"/>
                <a:gd name="connsiteX6" fmla="*/ 1320032 w 1712645"/>
                <a:gd name="connsiteY6" fmla="*/ 88037 h 2297533"/>
                <a:gd name="connsiteX7" fmla="*/ 1247651 w 1712645"/>
                <a:gd name="connsiteY7" fmla="*/ 70867 h 2297533"/>
                <a:gd name="connsiteX8" fmla="*/ 1286961 w 1712645"/>
                <a:gd name="connsiteY8" fmla="*/ 12756 h 2297533"/>
                <a:gd name="connsiteX9" fmla="*/ 1337382 w 1712645"/>
                <a:gd name="connsiteY9" fmla="*/ 74780 h 2297533"/>
                <a:gd name="connsiteX10" fmla="*/ 1679465 w 1712645"/>
                <a:gd name="connsiteY10" fmla="*/ 655216 h 2297533"/>
                <a:gd name="connsiteX11" fmla="*/ 1685196 w 1712645"/>
                <a:gd name="connsiteY11" fmla="*/ 696419 h 2297533"/>
                <a:gd name="connsiteX12" fmla="*/ 1553937 w 1712645"/>
                <a:gd name="connsiteY12" fmla="*/ 739096 h 2297533"/>
                <a:gd name="connsiteX13" fmla="*/ 1511106 w 1712645"/>
                <a:gd name="connsiteY13" fmla="*/ 938455 h 2297533"/>
                <a:gd name="connsiteX14" fmla="*/ 1439531 w 1712645"/>
                <a:gd name="connsiteY14" fmla="*/ 1333959 h 2297533"/>
                <a:gd name="connsiteX15" fmla="*/ 1010951 w 1712645"/>
                <a:gd name="connsiteY15" fmla="*/ 1560520 h 2297533"/>
                <a:gd name="connsiteX16" fmla="*/ 627574 w 1712645"/>
                <a:gd name="connsiteY16" fmla="*/ 2008842 h 2297533"/>
                <a:gd name="connsiteX17" fmla="*/ 249073 w 1712645"/>
                <a:gd name="connsiteY17" fmla="*/ 2273877 h 2297533"/>
                <a:gd name="connsiteX18" fmla="*/ 247715 w 1712645"/>
                <a:gd name="connsiteY18" fmla="*/ 2283134 h 2297533"/>
                <a:gd name="connsiteX19" fmla="*/ 46113 w 1712645"/>
                <a:gd name="connsiteY19" fmla="*/ 2272265 h 2297533"/>
                <a:gd name="connsiteX20" fmla="*/ 11270 w 1712645"/>
                <a:gd name="connsiteY20" fmla="*/ 2259178 h 2297533"/>
                <a:gd name="connsiteX0" fmla="*/ 11270 w 1712645"/>
                <a:gd name="connsiteY0" fmla="*/ 2259178 h 2297533"/>
                <a:gd name="connsiteX1" fmla="*/ 357115 w 1712645"/>
                <a:gd name="connsiteY1" fmla="*/ 1977148 h 2297533"/>
                <a:gd name="connsiteX2" fmla="*/ 772413 w 1712645"/>
                <a:gd name="connsiteY2" fmla="*/ 1490946 h 2297533"/>
                <a:gd name="connsiteX3" fmla="*/ 1092878 w 1712645"/>
                <a:gd name="connsiteY3" fmla="*/ 1157016 h 2297533"/>
                <a:gd name="connsiteX4" fmla="*/ 1378105 w 1712645"/>
                <a:gd name="connsiteY4" fmla="*/ 802920 h 2297533"/>
                <a:gd name="connsiteX5" fmla="*/ 1391452 w 1712645"/>
                <a:gd name="connsiteY5" fmla="*/ 290275 h 2297533"/>
                <a:gd name="connsiteX6" fmla="*/ 1320032 w 1712645"/>
                <a:gd name="connsiteY6" fmla="*/ 88037 h 2297533"/>
                <a:gd name="connsiteX7" fmla="*/ 1247651 w 1712645"/>
                <a:gd name="connsiteY7" fmla="*/ 70867 h 2297533"/>
                <a:gd name="connsiteX8" fmla="*/ 1286961 w 1712645"/>
                <a:gd name="connsiteY8" fmla="*/ 12756 h 2297533"/>
                <a:gd name="connsiteX9" fmla="*/ 1337382 w 1712645"/>
                <a:gd name="connsiteY9" fmla="*/ 74780 h 2297533"/>
                <a:gd name="connsiteX10" fmla="*/ 1679465 w 1712645"/>
                <a:gd name="connsiteY10" fmla="*/ 655216 h 2297533"/>
                <a:gd name="connsiteX11" fmla="*/ 1685196 w 1712645"/>
                <a:gd name="connsiteY11" fmla="*/ 696419 h 2297533"/>
                <a:gd name="connsiteX12" fmla="*/ 1553937 w 1712645"/>
                <a:gd name="connsiteY12" fmla="*/ 739096 h 2297533"/>
                <a:gd name="connsiteX13" fmla="*/ 1485389 w 1712645"/>
                <a:gd name="connsiteY13" fmla="*/ 938455 h 2297533"/>
                <a:gd name="connsiteX14" fmla="*/ 1439531 w 1712645"/>
                <a:gd name="connsiteY14" fmla="*/ 1333959 h 2297533"/>
                <a:gd name="connsiteX15" fmla="*/ 1010951 w 1712645"/>
                <a:gd name="connsiteY15" fmla="*/ 1560520 h 2297533"/>
                <a:gd name="connsiteX16" fmla="*/ 627574 w 1712645"/>
                <a:gd name="connsiteY16" fmla="*/ 2008842 h 2297533"/>
                <a:gd name="connsiteX17" fmla="*/ 249073 w 1712645"/>
                <a:gd name="connsiteY17" fmla="*/ 2273877 h 2297533"/>
                <a:gd name="connsiteX18" fmla="*/ 247715 w 1712645"/>
                <a:gd name="connsiteY18" fmla="*/ 2283134 h 2297533"/>
                <a:gd name="connsiteX19" fmla="*/ 46113 w 1712645"/>
                <a:gd name="connsiteY19" fmla="*/ 2272265 h 2297533"/>
                <a:gd name="connsiteX20" fmla="*/ 11270 w 1712645"/>
                <a:gd name="connsiteY20" fmla="*/ 2259178 h 2297533"/>
                <a:gd name="connsiteX0" fmla="*/ 11270 w 1707816"/>
                <a:gd name="connsiteY0" fmla="*/ 2259178 h 2297533"/>
                <a:gd name="connsiteX1" fmla="*/ 357115 w 1707816"/>
                <a:gd name="connsiteY1" fmla="*/ 1977148 h 2297533"/>
                <a:gd name="connsiteX2" fmla="*/ 772413 w 1707816"/>
                <a:gd name="connsiteY2" fmla="*/ 1490946 h 2297533"/>
                <a:gd name="connsiteX3" fmla="*/ 1092878 w 1707816"/>
                <a:gd name="connsiteY3" fmla="*/ 1157016 h 2297533"/>
                <a:gd name="connsiteX4" fmla="*/ 1378105 w 1707816"/>
                <a:gd name="connsiteY4" fmla="*/ 802920 h 2297533"/>
                <a:gd name="connsiteX5" fmla="*/ 1391452 w 1707816"/>
                <a:gd name="connsiteY5" fmla="*/ 290275 h 2297533"/>
                <a:gd name="connsiteX6" fmla="*/ 1320032 w 1707816"/>
                <a:gd name="connsiteY6" fmla="*/ 88037 h 2297533"/>
                <a:gd name="connsiteX7" fmla="*/ 1247651 w 1707816"/>
                <a:gd name="connsiteY7" fmla="*/ 70867 h 2297533"/>
                <a:gd name="connsiteX8" fmla="*/ 1286961 w 1707816"/>
                <a:gd name="connsiteY8" fmla="*/ 12756 h 2297533"/>
                <a:gd name="connsiteX9" fmla="*/ 1337382 w 1707816"/>
                <a:gd name="connsiteY9" fmla="*/ 74780 h 2297533"/>
                <a:gd name="connsiteX10" fmla="*/ 1679465 w 1707816"/>
                <a:gd name="connsiteY10" fmla="*/ 655216 h 2297533"/>
                <a:gd name="connsiteX11" fmla="*/ 1673766 w 1707816"/>
                <a:gd name="connsiteY11" fmla="*/ 687847 h 2297533"/>
                <a:gd name="connsiteX12" fmla="*/ 1553937 w 1707816"/>
                <a:gd name="connsiteY12" fmla="*/ 739096 h 2297533"/>
                <a:gd name="connsiteX13" fmla="*/ 1485389 w 1707816"/>
                <a:gd name="connsiteY13" fmla="*/ 938455 h 2297533"/>
                <a:gd name="connsiteX14" fmla="*/ 1439531 w 1707816"/>
                <a:gd name="connsiteY14" fmla="*/ 1333959 h 2297533"/>
                <a:gd name="connsiteX15" fmla="*/ 1010951 w 1707816"/>
                <a:gd name="connsiteY15" fmla="*/ 1560520 h 2297533"/>
                <a:gd name="connsiteX16" fmla="*/ 627574 w 1707816"/>
                <a:gd name="connsiteY16" fmla="*/ 2008842 h 2297533"/>
                <a:gd name="connsiteX17" fmla="*/ 249073 w 1707816"/>
                <a:gd name="connsiteY17" fmla="*/ 2273877 h 2297533"/>
                <a:gd name="connsiteX18" fmla="*/ 247715 w 1707816"/>
                <a:gd name="connsiteY18" fmla="*/ 2283134 h 2297533"/>
                <a:gd name="connsiteX19" fmla="*/ 46113 w 1707816"/>
                <a:gd name="connsiteY19" fmla="*/ 2272265 h 2297533"/>
                <a:gd name="connsiteX20" fmla="*/ 11270 w 1707816"/>
                <a:gd name="connsiteY20" fmla="*/ 2259178 h 2297533"/>
                <a:gd name="connsiteX0" fmla="*/ 11270 w 1680811"/>
                <a:gd name="connsiteY0" fmla="*/ 2255265 h 2293620"/>
                <a:gd name="connsiteX1" fmla="*/ 357115 w 1680811"/>
                <a:gd name="connsiteY1" fmla="*/ 1973235 h 2293620"/>
                <a:gd name="connsiteX2" fmla="*/ 772413 w 1680811"/>
                <a:gd name="connsiteY2" fmla="*/ 1487033 h 2293620"/>
                <a:gd name="connsiteX3" fmla="*/ 1092878 w 1680811"/>
                <a:gd name="connsiteY3" fmla="*/ 1153103 h 2293620"/>
                <a:gd name="connsiteX4" fmla="*/ 1378105 w 1680811"/>
                <a:gd name="connsiteY4" fmla="*/ 799007 h 2293620"/>
                <a:gd name="connsiteX5" fmla="*/ 1391452 w 1680811"/>
                <a:gd name="connsiteY5" fmla="*/ 286362 h 2293620"/>
                <a:gd name="connsiteX6" fmla="*/ 1320032 w 1680811"/>
                <a:gd name="connsiteY6" fmla="*/ 84124 h 2293620"/>
                <a:gd name="connsiteX7" fmla="*/ 1247651 w 1680811"/>
                <a:gd name="connsiteY7" fmla="*/ 66954 h 2293620"/>
                <a:gd name="connsiteX8" fmla="*/ 1286961 w 1680811"/>
                <a:gd name="connsiteY8" fmla="*/ 8843 h 2293620"/>
                <a:gd name="connsiteX9" fmla="*/ 1337382 w 1680811"/>
                <a:gd name="connsiteY9" fmla="*/ 70867 h 2293620"/>
                <a:gd name="connsiteX10" fmla="*/ 1630887 w 1680811"/>
                <a:gd name="connsiteY10" fmla="*/ 574150 h 2293620"/>
                <a:gd name="connsiteX11" fmla="*/ 1673766 w 1680811"/>
                <a:gd name="connsiteY11" fmla="*/ 683934 h 2293620"/>
                <a:gd name="connsiteX12" fmla="*/ 1553937 w 1680811"/>
                <a:gd name="connsiteY12" fmla="*/ 735183 h 2293620"/>
                <a:gd name="connsiteX13" fmla="*/ 1485389 w 1680811"/>
                <a:gd name="connsiteY13" fmla="*/ 934542 h 2293620"/>
                <a:gd name="connsiteX14" fmla="*/ 1439531 w 1680811"/>
                <a:gd name="connsiteY14" fmla="*/ 1330046 h 2293620"/>
                <a:gd name="connsiteX15" fmla="*/ 1010951 w 1680811"/>
                <a:gd name="connsiteY15" fmla="*/ 1556607 h 2293620"/>
                <a:gd name="connsiteX16" fmla="*/ 627574 w 1680811"/>
                <a:gd name="connsiteY16" fmla="*/ 2004929 h 2293620"/>
                <a:gd name="connsiteX17" fmla="*/ 249073 w 1680811"/>
                <a:gd name="connsiteY17" fmla="*/ 2269964 h 2293620"/>
                <a:gd name="connsiteX18" fmla="*/ 247715 w 1680811"/>
                <a:gd name="connsiteY18" fmla="*/ 2279221 h 2293620"/>
                <a:gd name="connsiteX19" fmla="*/ 46113 w 1680811"/>
                <a:gd name="connsiteY19" fmla="*/ 2268352 h 2293620"/>
                <a:gd name="connsiteX20" fmla="*/ 11270 w 1680811"/>
                <a:gd name="connsiteY20" fmla="*/ 2255265 h 2293620"/>
                <a:gd name="connsiteX0" fmla="*/ 11270 w 1676462"/>
                <a:gd name="connsiteY0" fmla="*/ 2255265 h 2293620"/>
                <a:gd name="connsiteX1" fmla="*/ 357115 w 1676462"/>
                <a:gd name="connsiteY1" fmla="*/ 1973235 h 2293620"/>
                <a:gd name="connsiteX2" fmla="*/ 772413 w 1676462"/>
                <a:gd name="connsiteY2" fmla="*/ 1487033 h 2293620"/>
                <a:gd name="connsiteX3" fmla="*/ 1092878 w 1676462"/>
                <a:gd name="connsiteY3" fmla="*/ 1153103 h 2293620"/>
                <a:gd name="connsiteX4" fmla="*/ 1378105 w 1676462"/>
                <a:gd name="connsiteY4" fmla="*/ 799007 h 2293620"/>
                <a:gd name="connsiteX5" fmla="*/ 1391452 w 1676462"/>
                <a:gd name="connsiteY5" fmla="*/ 286362 h 2293620"/>
                <a:gd name="connsiteX6" fmla="*/ 1320032 w 1676462"/>
                <a:gd name="connsiteY6" fmla="*/ 84124 h 2293620"/>
                <a:gd name="connsiteX7" fmla="*/ 1247651 w 1676462"/>
                <a:gd name="connsiteY7" fmla="*/ 66954 h 2293620"/>
                <a:gd name="connsiteX8" fmla="*/ 1286961 w 1676462"/>
                <a:gd name="connsiteY8" fmla="*/ 8843 h 2293620"/>
                <a:gd name="connsiteX9" fmla="*/ 1337382 w 1676462"/>
                <a:gd name="connsiteY9" fmla="*/ 70867 h 2293620"/>
                <a:gd name="connsiteX10" fmla="*/ 1630887 w 1676462"/>
                <a:gd name="connsiteY10" fmla="*/ 574150 h 2293620"/>
                <a:gd name="connsiteX11" fmla="*/ 1668051 w 1676462"/>
                <a:gd name="connsiteY11" fmla="*/ 666789 h 2293620"/>
                <a:gd name="connsiteX12" fmla="*/ 1553937 w 1676462"/>
                <a:gd name="connsiteY12" fmla="*/ 735183 h 2293620"/>
                <a:gd name="connsiteX13" fmla="*/ 1485389 w 1676462"/>
                <a:gd name="connsiteY13" fmla="*/ 934542 h 2293620"/>
                <a:gd name="connsiteX14" fmla="*/ 1439531 w 1676462"/>
                <a:gd name="connsiteY14" fmla="*/ 1330046 h 2293620"/>
                <a:gd name="connsiteX15" fmla="*/ 1010951 w 1676462"/>
                <a:gd name="connsiteY15" fmla="*/ 1556607 h 2293620"/>
                <a:gd name="connsiteX16" fmla="*/ 627574 w 1676462"/>
                <a:gd name="connsiteY16" fmla="*/ 2004929 h 2293620"/>
                <a:gd name="connsiteX17" fmla="*/ 249073 w 1676462"/>
                <a:gd name="connsiteY17" fmla="*/ 2269964 h 2293620"/>
                <a:gd name="connsiteX18" fmla="*/ 247715 w 1676462"/>
                <a:gd name="connsiteY18" fmla="*/ 2279221 h 2293620"/>
                <a:gd name="connsiteX19" fmla="*/ 46113 w 1676462"/>
                <a:gd name="connsiteY19" fmla="*/ 2268352 h 2293620"/>
                <a:gd name="connsiteX20" fmla="*/ 11270 w 1676462"/>
                <a:gd name="connsiteY20" fmla="*/ 2255265 h 2293620"/>
                <a:gd name="connsiteX0" fmla="*/ 11270 w 1676462"/>
                <a:gd name="connsiteY0" fmla="*/ 2255265 h 2286767"/>
                <a:gd name="connsiteX1" fmla="*/ 357115 w 1676462"/>
                <a:gd name="connsiteY1" fmla="*/ 1973235 h 2286767"/>
                <a:gd name="connsiteX2" fmla="*/ 772413 w 1676462"/>
                <a:gd name="connsiteY2" fmla="*/ 1487033 h 2286767"/>
                <a:gd name="connsiteX3" fmla="*/ 1092878 w 1676462"/>
                <a:gd name="connsiteY3" fmla="*/ 1153103 h 2286767"/>
                <a:gd name="connsiteX4" fmla="*/ 1378105 w 1676462"/>
                <a:gd name="connsiteY4" fmla="*/ 799007 h 2286767"/>
                <a:gd name="connsiteX5" fmla="*/ 1391452 w 1676462"/>
                <a:gd name="connsiteY5" fmla="*/ 286362 h 2286767"/>
                <a:gd name="connsiteX6" fmla="*/ 1320032 w 1676462"/>
                <a:gd name="connsiteY6" fmla="*/ 84124 h 2286767"/>
                <a:gd name="connsiteX7" fmla="*/ 1247651 w 1676462"/>
                <a:gd name="connsiteY7" fmla="*/ 66954 h 2286767"/>
                <a:gd name="connsiteX8" fmla="*/ 1286961 w 1676462"/>
                <a:gd name="connsiteY8" fmla="*/ 8843 h 2286767"/>
                <a:gd name="connsiteX9" fmla="*/ 1337382 w 1676462"/>
                <a:gd name="connsiteY9" fmla="*/ 70867 h 2286767"/>
                <a:gd name="connsiteX10" fmla="*/ 1630887 w 1676462"/>
                <a:gd name="connsiteY10" fmla="*/ 574150 h 2286767"/>
                <a:gd name="connsiteX11" fmla="*/ 1668051 w 1676462"/>
                <a:gd name="connsiteY11" fmla="*/ 666789 h 2286767"/>
                <a:gd name="connsiteX12" fmla="*/ 1553937 w 1676462"/>
                <a:gd name="connsiteY12" fmla="*/ 735183 h 2286767"/>
                <a:gd name="connsiteX13" fmla="*/ 1485389 w 1676462"/>
                <a:gd name="connsiteY13" fmla="*/ 934542 h 2286767"/>
                <a:gd name="connsiteX14" fmla="*/ 1439531 w 1676462"/>
                <a:gd name="connsiteY14" fmla="*/ 1330046 h 2286767"/>
                <a:gd name="connsiteX15" fmla="*/ 1010951 w 1676462"/>
                <a:gd name="connsiteY15" fmla="*/ 1556607 h 2286767"/>
                <a:gd name="connsiteX16" fmla="*/ 627574 w 1676462"/>
                <a:gd name="connsiteY16" fmla="*/ 2004929 h 2286767"/>
                <a:gd name="connsiteX17" fmla="*/ 249073 w 1676462"/>
                <a:gd name="connsiteY17" fmla="*/ 2269964 h 2286767"/>
                <a:gd name="connsiteX18" fmla="*/ 147702 w 1676462"/>
                <a:gd name="connsiteY18" fmla="*/ 2259219 h 2286767"/>
                <a:gd name="connsiteX19" fmla="*/ 46113 w 1676462"/>
                <a:gd name="connsiteY19" fmla="*/ 2268352 h 2286767"/>
                <a:gd name="connsiteX20" fmla="*/ 11270 w 1676462"/>
                <a:gd name="connsiteY20" fmla="*/ 2255265 h 2286767"/>
                <a:gd name="connsiteX0" fmla="*/ 11270 w 1676462"/>
                <a:gd name="connsiteY0" fmla="*/ 2255265 h 2269965"/>
                <a:gd name="connsiteX1" fmla="*/ 357115 w 1676462"/>
                <a:gd name="connsiteY1" fmla="*/ 1973235 h 2269965"/>
                <a:gd name="connsiteX2" fmla="*/ 772413 w 1676462"/>
                <a:gd name="connsiteY2" fmla="*/ 1487033 h 2269965"/>
                <a:gd name="connsiteX3" fmla="*/ 1092878 w 1676462"/>
                <a:gd name="connsiteY3" fmla="*/ 1153103 h 2269965"/>
                <a:gd name="connsiteX4" fmla="*/ 1378105 w 1676462"/>
                <a:gd name="connsiteY4" fmla="*/ 799007 h 2269965"/>
                <a:gd name="connsiteX5" fmla="*/ 1391452 w 1676462"/>
                <a:gd name="connsiteY5" fmla="*/ 286362 h 2269965"/>
                <a:gd name="connsiteX6" fmla="*/ 1320032 w 1676462"/>
                <a:gd name="connsiteY6" fmla="*/ 84124 h 2269965"/>
                <a:gd name="connsiteX7" fmla="*/ 1247651 w 1676462"/>
                <a:gd name="connsiteY7" fmla="*/ 66954 h 2269965"/>
                <a:gd name="connsiteX8" fmla="*/ 1286961 w 1676462"/>
                <a:gd name="connsiteY8" fmla="*/ 8843 h 2269965"/>
                <a:gd name="connsiteX9" fmla="*/ 1337382 w 1676462"/>
                <a:gd name="connsiteY9" fmla="*/ 70867 h 2269965"/>
                <a:gd name="connsiteX10" fmla="*/ 1630887 w 1676462"/>
                <a:gd name="connsiteY10" fmla="*/ 574150 h 2269965"/>
                <a:gd name="connsiteX11" fmla="*/ 1668051 w 1676462"/>
                <a:gd name="connsiteY11" fmla="*/ 666789 h 2269965"/>
                <a:gd name="connsiteX12" fmla="*/ 1553937 w 1676462"/>
                <a:gd name="connsiteY12" fmla="*/ 735183 h 2269965"/>
                <a:gd name="connsiteX13" fmla="*/ 1485389 w 1676462"/>
                <a:gd name="connsiteY13" fmla="*/ 934542 h 2269965"/>
                <a:gd name="connsiteX14" fmla="*/ 1439531 w 1676462"/>
                <a:gd name="connsiteY14" fmla="*/ 1330046 h 2269965"/>
                <a:gd name="connsiteX15" fmla="*/ 1010951 w 1676462"/>
                <a:gd name="connsiteY15" fmla="*/ 1556607 h 2269965"/>
                <a:gd name="connsiteX16" fmla="*/ 627574 w 1676462"/>
                <a:gd name="connsiteY16" fmla="*/ 2004929 h 2269965"/>
                <a:gd name="connsiteX17" fmla="*/ 249073 w 1676462"/>
                <a:gd name="connsiteY17" fmla="*/ 2269964 h 2269965"/>
                <a:gd name="connsiteX18" fmla="*/ 147702 w 1676462"/>
                <a:gd name="connsiteY18" fmla="*/ 2259219 h 2269965"/>
                <a:gd name="connsiteX19" fmla="*/ 46113 w 1676462"/>
                <a:gd name="connsiteY19" fmla="*/ 2268352 h 2269965"/>
                <a:gd name="connsiteX20" fmla="*/ 11270 w 1676462"/>
                <a:gd name="connsiteY20" fmla="*/ 2255265 h 2269965"/>
                <a:gd name="connsiteX0" fmla="*/ 13388 w 1678580"/>
                <a:gd name="connsiteY0" fmla="*/ 2255265 h 2274037"/>
                <a:gd name="connsiteX1" fmla="*/ 359233 w 1678580"/>
                <a:gd name="connsiteY1" fmla="*/ 1973235 h 2274037"/>
                <a:gd name="connsiteX2" fmla="*/ 774531 w 1678580"/>
                <a:gd name="connsiteY2" fmla="*/ 1487033 h 2274037"/>
                <a:gd name="connsiteX3" fmla="*/ 1094996 w 1678580"/>
                <a:gd name="connsiteY3" fmla="*/ 1153103 h 2274037"/>
                <a:gd name="connsiteX4" fmla="*/ 1380223 w 1678580"/>
                <a:gd name="connsiteY4" fmla="*/ 799007 h 2274037"/>
                <a:gd name="connsiteX5" fmla="*/ 1393570 w 1678580"/>
                <a:gd name="connsiteY5" fmla="*/ 286362 h 2274037"/>
                <a:gd name="connsiteX6" fmla="*/ 1322150 w 1678580"/>
                <a:gd name="connsiteY6" fmla="*/ 84124 h 2274037"/>
                <a:gd name="connsiteX7" fmla="*/ 1249769 w 1678580"/>
                <a:gd name="connsiteY7" fmla="*/ 66954 h 2274037"/>
                <a:gd name="connsiteX8" fmla="*/ 1289079 w 1678580"/>
                <a:gd name="connsiteY8" fmla="*/ 8843 h 2274037"/>
                <a:gd name="connsiteX9" fmla="*/ 1339500 w 1678580"/>
                <a:gd name="connsiteY9" fmla="*/ 70867 h 2274037"/>
                <a:gd name="connsiteX10" fmla="*/ 1633005 w 1678580"/>
                <a:gd name="connsiteY10" fmla="*/ 574150 h 2274037"/>
                <a:gd name="connsiteX11" fmla="*/ 1670169 w 1678580"/>
                <a:gd name="connsiteY11" fmla="*/ 666789 h 2274037"/>
                <a:gd name="connsiteX12" fmla="*/ 1556055 w 1678580"/>
                <a:gd name="connsiteY12" fmla="*/ 735183 h 2274037"/>
                <a:gd name="connsiteX13" fmla="*/ 1487507 w 1678580"/>
                <a:gd name="connsiteY13" fmla="*/ 934542 h 2274037"/>
                <a:gd name="connsiteX14" fmla="*/ 1441649 w 1678580"/>
                <a:gd name="connsiteY14" fmla="*/ 1330046 h 2274037"/>
                <a:gd name="connsiteX15" fmla="*/ 1013069 w 1678580"/>
                <a:gd name="connsiteY15" fmla="*/ 1556607 h 2274037"/>
                <a:gd name="connsiteX16" fmla="*/ 629692 w 1678580"/>
                <a:gd name="connsiteY16" fmla="*/ 2004929 h 2274037"/>
                <a:gd name="connsiteX17" fmla="*/ 251191 w 1678580"/>
                <a:gd name="connsiteY17" fmla="*/ 2269964 h 2274037"/>
                <a:gd name="connsiteX18" fmla="*/ 149820 w 1678580"/>
                <a:gd name="connsiteY18" fmla="*/ 2259219 h 2274037"/>
                <a:gd name="connsiteX19" fmla="*/ 79664 w 1678580"/>
                <a:gd name="connsiteY19" fmla="*/ 2251207 h 2274037"/>
                <a:gd name="connsiteX20" fmla="*/ 13388 w 1678580"/>
                <a:gd name="connsiteY20" fmla="*/ 2255265 h 2274037"/>
                <a:gd name="connsiteX0" fmla="*/ 13388 w 1678580"/>
                <a:gd name="connsiteY0" fmla="*/ 2255265 h 2274037"/>
                <a:gd name="connsiteX1" fmla="*/ 359233 w 1678580"/>
                <a:gd name="connsiteY1" fmla="*/ 1973235 h 2274037"/>
                <a:gd name="connsiteX2" fmla="*/ 774531 w 1678580"/>
                <a:gd name="connsiteY2" fmla="*/ 1487033 h 2274037"/>
                <a:gd name="connsiteX3" fmla="*/ 1094996 w 1678580"/>
                <a:gd name="connsiteY3" fmla="*/ 1153103 h 2274037"/>
                <a:gd name="connsiteX4" fmla="*/ 1380223 w 1678580"/>
                <a:gd name="connsiteY4" fmla="*/ 799007 h 2274037"/>
                <a:gd name="connsiteX5" fmla="*/ 1393570 w 1678580"/>
                <a:gd name="connsiteY5" fmla="*/ 286362 h 2274037"/>
                <a:gd name="connsiteX6" fmla="*/ 1322150 w 1678580"/>
                <a:gd name="connsiteY6" fmla="*/ 84124 h 2274037"/>
                <a:gd name="connsiteX7" fmla="*/ 1249769 w 1678580"/>
                <a:gd name="connsiteY7" fmla="*/ 66954 h 2274037"/>
                <a:gd name="connsiteX8" fmla="*/ 1289079 w 1678580"/>
                <a:gd name="connsiteY8" fmla="*/ 8843 h 2274037"/>
                <a:gd name="connsiteX9" fmla="*/ 1339500 w 1678580"/>
                <a:gd name="connsiteY9" fmla="*/ 70867 h 2274037"/>
                <a:gd name="connsiteX10" fmla="*/ 1633005 w 1678580"/>
                <a:gd name="connsiteY10" fmla="*/ 574150 h 2274037"/>
                <a:gd name="connsiteX11" fmla="*/ 1670169 w 1678580"/>
                <a:gd name="connsiteY11" fmla="*/ 666789 h 2274037"/>
                <a:gd name="connsiteX12" fmla="*/ 1556055 w 1678580"/>
                <a:gd name="connsiteY12" fmla="*/ 735183 h 2274037"/>
                <a:gd name="connsiteX13" fmla="*/ 1487507 w 1678580"/>
                <a:gd name="connsiteY13" fmla="*/ 934542 h 2274037"/>
                <a:gd name="connsiteX14" fmla="*/ 1441649 w 1678580"/>
                <a:gd name="connsiteY14" fmla="*/ 1330046 h 2274037"/>
                <a:gd name="connsiteX15" fmla="*/ 1013069 w 1678580"/>
                <a:gd name="connsiteY15" fmla="*/ 1556607 h 2274037"/>
                <a:gd name="connsiteX16" fmla="*/ 629692 w 1678580"/>
                <a:gd name="connsiteY16" fmla="*/ 2004929 h 2274037"/>
                <a:gd name="connsiteX17" fmla="*/ 251191 w 1678580"/>
                <a:gd name="connsiteY17" fmla="*/ 2269964 h 2274037"/>
                <a:gd name="connsiteX18" fmla="*/ 149820 w 1678580"/>
                <a:gd name="connsiteY18" fmla="*/ 2259219 h 2274037"/>
                <a:gd name="connsiteX19" fmla="*/ 79664 w 1678580"/>
                <a:gd name="connsiteY19" fmla="*/ 2251207 h 2274037"/>
                <a:gd name="connsiteX20" fmla="*/ 13388 w 1678580"/>
                <a:gd name="connsiteY20" fmla="*/ 2255265 h 2274037"/>
                <a:gd name="connsiteX0" fmla="*/ 78 w 1665270"/>
                <a:gd name="connsiteY0" fmla="*/ 2255265 h 2269965"/>
                <a:gd name="connsiteX1" fmla="*/ 345923 w 1665270"/>
                <a:gd name="connsiteY1" fmla="*/ 1973235 h 2269965"/>
                <a:gd name="connsiteX2" fmla="*/ 761221 w 1665270"/>
                <a:gd name="connsiteY2" fmla="*/ 1487033 h 2269965"/>
                <a:gd name="connsiteX3" fmla="*/ 1081686 w 1665270"/>
                <a:gd name="connsiteY3" fmla="*/ 1153103 h 2269965"/>
                <a:gd name="connsiteX4" fmla="*/ 1366913 w 1665270"/>
                <a:gd name="connsiteY4" fmla="*/ 799007 h 2269965"/>
                <a:gd name="connsiteX5" fmla="*/ 1380260 w 1665270"/>
                <a:gd name="connsiteY5" fmla="*/ 286362 h 2269965"/>
                <a:gd name="connsiteX6" fmla="*/ 1308840 w 1665270"/>
                <a:gd name="connsiteY6" fmla="*/ 84124 h 2269965"/>
                <a:gd name="connsiteX7" fmla="*/ 1236459 w 1665270"/>
                <a:gd name="connsiteY7" fmla="*/ 66954 h 2269965"/>
                <a:gd name="connsiteX8" fmla="*/ 1275769 w 1665270"/>
                <a:gd name="connsiteY8" fmla="*/ 8843 h 2269965"/>
                <a:gd name="connsiteX9" fmla="*/ 1326190 w 1665270"/>
                <a:gd name="connsiteY9" fmla="*/ 70867 h 2269965"/>
                <a:gd name="connsiteX10" fmla="*/ 1619695 w 1665270"/>
                <a:gd name="connsiteY10" fmla="*/ 574150 h 2269965"/>
                <a:gd name="connsiteX11" fmla="*/ 1656859 w 1665270"/>
                <a:gd name="connsiteY11" fmla="*/ 666789 h 2269965"/>
                <a:gd name="connsiteX12" fmla="*/ 1542745 w 1665270"/>
                <a:gd name="connsiteY12" fmla="*/ 735183 h 2269965"/>
                <a:gd name="connsiteX13" fmla="*/ 1474197 w 1665270"/>
                <a:gd name="connsiteY13" fmla="*/ 934542 h 2269965"/>
                <a:gd name="connsiteX14" fmla="*/ 1428339 w 1665270"/>
                <a:gd name="connsiteY14" fmla="*/ 1330046 h 2269965"/>
                <a:gd name="connsiteX15" fmla="*/ 999759 w 1665270"/>
                <a:gd name="connsiteY15" fmla="*/ 1556607 h 2269965"/>
                <a:gd name="connsiteX16" fmla="*/ 616382 w 1665270"/>
                <a:gd name="connsiteY16" fmla="*/ 2004929 h 2269965"/>
                <a:gd name="connsiteX17" fmla="*/ 237881 w 1665270"/>
                <a:gd name="connsiteY17" fmla="*/ 2269964 h 2269965"/>
                <a:gd name="connsiteX18" fmla="*/ 136510 w 1665270"/>
                <a:gd name="connsiteY18" fmla="*/ 2259219 h 2269965"/>
                <a:gd name="connsiteX19" fmla="*/ 66354 w 1665270"/>
                <a:gd name="connsiteY19" fmla="*/ 2251207 h 2269965"/>
                <a:gd name="connsiteX20" fmla="*/ 78 w 1665270"/>
                <a:gd name="connsiteY20" fmla="*/ 2255265 h 2269965"/>
                <a:gd name="connsiteX0" fmla="*/ 78 w 1665270"/>
                <a:gd name="connsiteY0" fmla="*/ 2255265 h 2259706"/>
                <a:gd name="connsiteX1" fmla="*/ 345923 w 1665270"/>
                <a:gd name="connsiteY1" fmla="*/ 1973235 h 2259706"/>
                <a:gd name="connsiteX2" fmla="*/ 761221 w 1665270"/>
                <a:gd name="connsiteY2" fmla="*/ 1487033 h 2259706"/>
                <a:gd name="connsiteX3" fmla="*/ 1081686 w 1665270"/>
                <a:gd name="connsiteY3" fmla="*/ 1153103 h 2259706"/>
                <a:gd name="connsiteX4" fmla="*/ 1366913 w 1665270"/>
                <a:gd name="connsiteY4" fmla="*/ 799007 h 2259706"/>
                <a:gd name="connsiteX5" fmla="*/ 1380260 w 1665270"/>
                <a:gd name="connsiteY5" fmla="*/ 286362 h 2259706"/>
                <a:gd name="connsiteX6" fmla="*/ 1308840 w 1665270"/>
                <a:gd name="connsiteY6" fmla="*/ 84124 h 2259706"/>
                <a:gd name="connsiteX7" fmla="*/ 1236459 w 1665270"/>
                <a:gd name="connsiteY7" fmla="*/ 66954 h 2259706"/>
                <a:gd name="connsiteX8" fmla="*/ 1275769 w 1665270"/>
                <a:gd name="connsiteY8" fmla="*/ 8843 h 2259706"/>
                <a:gd name="connsiteX9" fmla="*/ 1326190 w 1665270"/>
                <a:gd name="connsiteY9" fmla="*/ 70867 h 2259706"/>
                <a:gd name="connsiteX10" fmla="*/ 1619695 w 1665270"/>
                <a:gd name="connsiteY10" fmla="*/ 574150 h 2259706"/>
                <a:gd name="connsiteX11" fmla="*/ 1656859 w 1665270"/>
                <a:gd name="connsiteY11" fmla="*/ 666789 h 2259706"/>
                <a:gd name="connsiteX12" fmla="*/ 1542745 w 1665270"/>
                <a:gd name="connsiteY12" fmla="*/ 735183 h 2259706"/>
                <a:gd name="connsiteX13" fmla="*/ 1474197 w 1665270"/>
                <a:gd name="connsiteY13" fmla="*/ 934542 h 2259706"/>
                <a:gd name="connsiteX14" fmla="*/ 1428339 w 1665270"/>
                <a:gd name="connsiteY14" fmla="*/ 1330046 h 2259706"/>
                <a:gd name="connsiteX15" fmla="*/ 999759 w 1665270"/>
                <a:gd name="connsiteY15" fmla="*/ 1556607 h 2259706"/>
                <a:gd name="connsiteX16" fmla="*/ 616382 w 1665270"/>
                <a:gd name="connsiteY16" fmla="*/ 2004929 h 2259706"/>
                <a:gd name="connsiteX17" fmla="*/ 255026 w 1665270"/>
                <a:gd name="connsiteY17" fmla="*/ 2255676 h 2259706"/>
                <a:gd name="connsiteX18" fmla="*/ 136510 w 1665270"/>
                <a:gd name="connsiteY18" fmla="*/ 2259219 h 2259706"/>
                <a:gd name="connsiteX19" fmla="*/ 66354 w 1665270"/>
                <a:gd name="connsiteY19" fmla="*/ 2251207 h 2259706"/>
                <a:gd name="connsiteX20" fmla="*/ 78 w 1665270"/>
                <a:gd name="connsiteY20" fmla="*/ 2255265 h 2259706"/>
                <a:gd name="connsiteX0" fmla="*/ 78 w 1665270"/>
                <a:gd name="connsiteY0" fmla="*/ 2255265 h 2259390"/>
                <a:gd name="connsiteX1" fmla="*/ 345923 w 1665270"/>
                <a:gd name="connsiteY1" fmla="*/ 1973235 h 2259390"/>
                <a:gd name="connsiteX2" fmla="*/ 761221 w 1665270"/>
                <a:gd name="connsiteY2" fmla="*/ 1487033 h 2259390"/>
                <a:gd name="connsiteX3" fmla="*/ 1081686 w 1665270"/>
                <a:gd name="connsiteY3" fmla="*/ 1153103 h 2259390"/>
                <a:gd name="connsiteX4" fmla="*/ 1366913 w 1665270"/>
                <a:gd name="connsiteY4" fmla="*/ 799007 h 2259390"/>
                <a:gd name="connsiteX5" fmla="*/ 1380260 w 1665270"/>
                <a:gd name="connsiteY5" fmla="*/ 286362 h 2259390"/>
                <a:gd name="connsiteX6" fmla="*/ 1308840 w 1665270"/>
                <a:gd name="connsiteY6" fmla="*/ 84124 h 2259390"/>
                <a:gd name="connsiteX7" fmla="*/ 1236459 w 1665270"/>
                <a:gd name="connsiteY7" fmla="*/ 66954 h 2259390"/>
                <a:gd name="connsiteX8" fmla="*/ 1275769 w 1665270"/>
                <a:gd name="connsiteY8" fmla="*/ 8843 h 2259390"/>
                <a:gd name="connsiteX9" fmla="*/ 1326190 w 1665270"/>
                <a:gd name="connsiteY9" fmla="*/ 70867 h 2259390"/>
                <a:gd name="connsiteX10" fmla="*/ 1619695 w 1665270"/>
                <a:gd name="connsiteY10" fmla="*/ 574150 h 2259390"/>
                <a:gd name="connsiteX11" fmla="*/ 1656859 w 1665270"/>
                <a:gd name="connsiteY11" fmla="*/ 666789 h 2259390"/>
                <a:gd name="connsiteX12" fmla="*/ 1542745 w 1665270"/>
                <a:gd name="connsiteY12" fmla="*/ 735183 h 2259390"/>
                <a:gd name="connsiteX13" fmla="*/ 1474197 w 1665270"/>
                <a:gd name="connsiteY13" fmla="*/ 934542 h 2259390"/>
                <a:gd name="connsiteX14" fmla="*/ 1428339 w 1665270"/>
                <a:gd name="connsiteY14" fmla="*/ 1330046 h 2259390"/>
                <a:gd name="connsiteX15" fmla="*/ 999759 w 1665270"/>
                <a:gd name="connsiteY15" fmla="*/ 1556607 h 2259390"/>
                <a:gd name="connsiteX16" fmla="*/ 616382 w 1665270"/>
                <a:gd name="connsiteY16" fmla="*/ 2004929 h 2259390"/>
                <a:gd name="connsiteX17" fmla="*/ 252168 w 1665270"/>
                <a:gd name="connsiteY17" fmla="*/ 2241389 h 2259390"/>
                <a:gd name="connsiteX18" fmla="*/ 136510 w 1665270"/>
                <a:gd name="connsiteY18" fmla="*/ 2259219 h 2259390"/>
                <a:gd name="connsiteX19" fmla="*/ 66354 w 1665270"/>
                <a:gd name="connsiteY19" fmla="*/ 2251207 h 2259390"/>
                <a:gd name="connsiteX20" fmla="*/ 78 w 1665270"/>
                <a:gd name="connsiteY20" fmla="*/ 2255265 h 2259390"/>
                <a:gd name="connsiteX0" fmla="*/ 78 w 1665270"/>
                <a:gd name="connsiteY0" fmla="*/ 2255265 h 2258944"/>
                <a:gd name="connsiteX1" fmla="*/ 345923 w 1665270"/>
                <a:gd name="connsiteY1" fmla="*/ 1973235 h 2258944"/>
                <a:gd name="connsiteX2" fmla="*/ 761221 w 1665270"/>
                <a:gd name="connsiteY2" fmla="*/ 1487033 h 2258944"/>
                <a:gd name="connsiteX3" fmla="*/ 1081686 w 1665270"/>
                <a:gd name="connsiteY3" fmla="*/ 1153103 h 2258944"/>
                <a:gd name="connsiteX4" fmla="*/ 1366913 w 1665270"/>
                <a:gd name="connsiteY4" fmla="*/ 799007 h 2258944"/>
                <a:gd name="connsiteX5" fmla="*/ 1380260 w 1665270"/>
                <a:gd name="connsiteY5" fmla="*/ 286362 h 2258944"/>
                <a:gd name="connsiteX6" fmla="*/ 1308840 w 1665270"/>
                <a:gd name="connsiteY6" fmla="*/ 84124 h 2258944"/>
                <a:gd name="connsiteX7" fmla="*/ 1236459 w 1665270"/>
                <a:gd name="connsiteY7" fmla="*/ 66954 h 2258944"/>
                <a:gd name="connsiteX8" fmla="*/ 1275769 w 1665270"/>
                <a:gd name="connsiteY8" fmla="*/ 8843 h 2258944"/>
                <a:gd name="connsiteX9" fmla="*/ 1326190 w 1665270"/>
                <a:gd name="connsiteY9" fmla="*/ 70867 h 2258944"/>
                <a:gd name="connsiteX10" fmla="*/ 1619695 w 1665270"/>
                <a:gd name="connsiteY10" fmla="*/ 574150 h 2258944"/>
                <a:gd name="connsiteX11" fmla="*/ 1656859 w 1665270"/>
                <a:gd name="connsiteY11" fmla="*/ 666789 h 2258944"/>
                <a:gd name="connsiteX12" fmla="*/ 1542745 w 1665270"/>
                <a:gd name="connsiteY12" fmla="*/ 735183 h 2258944"/>
                <a:gd name="connsiteX13" fmla="*/ 1474197 w 1665270"/>
                <a:gd name="connsiteY13" fmla="*/ 934542 h 2258944"/>
                <a:gd name="connsiteX14" fmla="*/ 1428339 w 1665270"/>
                <a:gd name="connsiteY14" fmla="*/ 1330046 h 2258944"/>
                <a:gd name="connsiteX15" fmla="*/ 999759 w 1665270"/>
                <a:gd name="connsiteY15" fmla="*/ 1556607 h 2258944"/>
                <a:gd name="connsiteX16" fmla="*/ 616382 w 1665270"/>
                <a:gd name="connsiteY16" fmla="*/ 2004929 h 2258944"/>
                <a:gd name="connsiteX17" fmla="*/ 252168 w 1665270"/>
                <a:gd name="connsiteY17" fmla="*/ 2241389 h 2258944"/>
                <a:gd name="connsiteX18" fmla="*/ 136510 w 1665270"/>
                <a:gd name="connsiteY18" fmla="*/ 2239217 h 2258944"/>
                <a:gd name="connsiteX19" fmla="*/ 66354 w 1665270"/>
                <a:gd name="connsiteY19" fmla="*/ 2251207 h 2258944"/>
                <a:gd name="connsiteX20" fmla="*/ 78 w 1665270"/>
                <a:gd name="connsiteY20" fmla="*/ 2255265 h 2258944"/>
                <a:gd name="connsiteX0" fmla="*/ 13672 w 1678864"/>
                <a:gd name="connsiteY0" fmla="*/ 2255265 h 2268791"/>
                <a:gd name="connsiteX1" fmla="*/ 359517 w 1678864"/>
                <a:gd name="connsiteY1" fmla="*/ 1973235 h 2268791"/>
                <a:gd name="connsiteX2" fmla="*/ 774815 w 1678864"/>
                <a:gd name="connsiteY2" fmla="*/ 1487033 h 2268791"/>
                <a:gd name="connsiteX3" fmla="*/ 1095280 w 1678864"/>
                <a:gd name="connsiteY3" fmla="*/ 1153103 h 2268791"/>
                <a:gd name="connsiteX4" fmla="*/ 1380507 w 1678864"/>
                <a:gd name="connsiteY4" fmla="*/ 799007 h 2268791"/>
                <a:gd name="connsiteX5" fmla="*/ 1393854 w 1678864"/>
                <a:gd name="connsiteY5" fmla="*/ 286362 h 2268791"/>
                <a:gd name="connsiteX6" fmla="*/ 1322434 w 1678864"/>
                <a:gd name="connsiteY6" fmla="*/ 84124 h 2268791"/>
                <a:gd name="connsiteX7" fmla="*/ 1250053 w 1678864"/>
                <a:gd name="connsiteY7" fmla="*/ 66954 h 2268791"/>
                <a:gd name="connsiteX8" fmla="*/ 1289363 w 1678864"/>
                <a:gd name="connsiteY8" fmla="*/ 8843 h 2268791"/>
                <a:gd name="connsiteX9" fmla="*/ 1339784 w 1678864"/>
                <a:gd name="connsiteY9" fmla="*/ 70867 h 2268791"/>
                <a:gd name="connsiteX10" fmla="*/ 1633289 w 1678864"/>
                <a:gd name="connsiteY10" fmla="*/ 574150 h 2268791"/>
                <a:gd name="connsiteX11" fmla="*/ 1670453 w 1678864"/>
                <a:gd name="connsiteY11" fmla="*/ 666789 h 2268791"/>
                <a:gd name="connsiteX12" fmla="*/ 1556339 w 1678864"/>
                <a:gd name="connsiteY12" fmla="*/ 735183 h 2268791"/>
                <a:gd name="connsiteX13" fmla="*/ 1487791 w 1678864"/>
                <a:gd name="connsiteY13" fmla="*/ 934542 h 2268791"/>
                <a:gd name="connsiteX14" fmla="*/ 1441933 w 1678864"/>
                <a:gd name="connsiteY14" fmla="*/ 1330046 h 2268791"/>
                <a:gd name="connsiteX15" fmla="*/ 1013353 w 1678864"/>
                <a:gd name="connsiteY15" fmla="*/ 1556607 h 2268791"/>
                <a:gd name="connsiteX16" fmla="*/ 629976 w 1678864"/>
                <a:gd name="connsiteY16" fmla="*/ 2004929 h 2268791"/>
                <a:gd name="connsiteX17" fmla="*/ 265762 w 1678864"/>
                <a:gd name="connsiteY17" fmla="*/ 2241389 h 2268791"/>
                <a:gd name="connsiteX18" fmla="*/ 150104 w 1678864"/>
                <a:gd name="connsiteY18" fmla="*/ 2239217 h 2268791"/>
                <a:gd name="connsiteX19" fmla="*/ 77090 w 1678864"/>
                <a:gd name="connsiteY19" fmla="*/ 2225489 h 2268791"/>
                <a:gd name="connsiteX20" fmla="*/ 13672 w 1678864"/>
                <a:gd name="connsiteY20" fmla="*/ 2255265 h 2268791"/>
                <a:gd name="connsiteX0" fmla="*/ 14226 w 1673703"/>
                <a:gd name="connsiteY0" fmla="*/ 2238120 h 2258680"/>
                <a:gd name="connsiteX1" fmla="*/ 354356 w 1673703"/>
                <a:gd name="connsiteY1" fmla="*/ 1973235 h 2258680"/>
                <a:gd name="connsiteX2" fmla="*/ 769654 w 1673703"/>
                <a:gd name="connsiteY2" fmla="*/ 1487033 h 2258680"/>
                <a:gd name="connsiteX3" fmla="*/ 1090119 w 1673703"/>
                <a:gd name="connsiteY3" fmla="*/ 1153103 h 2258680"/>
                <a:gd name="connsiteX4" fmla="*/ 1375346 w 1673703"/>
                <a:gd name="connsiteY4" fmla="*/ 799007 h 2258680"/>
                <a:gd name="connsiteX5" fmla="*/ 1388693 w 1673703"/>
                <a:gd name="connsiteY5" fmla="*/ 286362 h 2258680"/>
                <a:gd name="connsiteX6" fmla="*/ 1317273 w 1673703"/>
                <a:gd name="connsiteY6" fmla="*/ 84124 h 2258680"/>
                <a:gd name="connsiteX7" fmla="*/ 1244892 w 1673703"/>
                <a:gd name="connsiteY7" fmla="*/ 66954 h 2258680"/>
                <a:gd name="connsiteX8" fmla="*/ 1284202 w 1673703"/>
                <a:gd name="connsiteY8" fmla="*/ 8843 h 2258680"/>
                <a:gd name="connsiteX9" fmla="*/ 1334623 w 1673703"/>
                <a:gd name="connsiteY9" fmla="*/ 70867 h 2258680"/>
                <a:gd name="connsiteX10" fmla="*/ 1628128 w 1673703"/>
                <a:gd name="connsiteY10" fmla="*/ 574150 h 2258680"/>
                <a:gd name="connsiteX11" fmla="*/ 1665292 w 1673703"/>
                <a:gd name="connsiteY11" fmla="*/ 666789 h 2258680"/>
                <a:gd name="connsiteX12" fmla="*/ 1551178 w 1673703"/>
                <a:gd name="connsiteY12" fmla="*/ 735183 h 2258680"/>
                <a:gd name="connsiteX13" fmla="*/ 1482630 w 1673703"/>
                <a:gd name="connsiteY13" fmla="*/ 934542 h 2258680"/>
                <a:gd name="connsiteX14" fmla="*/ 1436772 w 1673703"/>
                <a:gd name="connsiteY14" fmla="*/ 1330046 h 2258680"/>
                <a:gd name="connsiteX15" fmla="*/ 1008192 w 1673703"/>
                <a:gd name="connsiteY15" fmla="*/ 1556607 h 2258680"/>
                <a:gd name="connsiteX16" fmla="*/ 624815 w 1673703"/>
                <a:gd name="connsiteY16" fmla="*/ 2004929 h 2258680"/>
                <a:gd name="connsiteX17" fmla="*/ 260601 w 1673703"/>
                <a:gd name="connsiteY17" fmla="*/ 2241389 h 2258680"/>
                <a:gd name="connsiteX18" fmla="*/ 144943 w 1673703"/>
                <a:gd name="connsiteY18" fmla="*/ 2239217 h 2258680"/>
                <a:gd name="connsiteX19" fmla="*/ 71929 w 1673703"/>
                <a:gd name="connsiteY19" fmla="*/ 2225489 h 2258680"/>
                <a:gd name="connsiteX20" fmla="*/ 14226 w 1673703"/>
                <a:gd name="connsiteY20" fmla="*/ 2238120 h 2258680"/>
                <a:gd name="connsiteX0" fmla="*/ 12265 w 1671742"/>
                <a:gd name="connsiteY0" fmla="*/ 2238120 h 2258680"/>
                <a:gd name="connsiteX1" fmla="*/ 352395 w 1671742"/>
                <a:gd name="connsiteY1" fmla="*/ 1973235 h 2258680"/>
                <a:gd name="connsiteX2" fmla="*/ 767693 w 1671742"/>
                <a:gd name="connsiteY2" fmla="*/ 1487033 h 2258680"/>
                <a:gd name="connsiteX3" fmla="*/ 1088158 w 1671742"/>
                <a:gd name="connsiteY3" fmla="*/ 1153103 h 2258680"/>
                <a:gd name="connsiteX4" fmla="*/ 1373385 w 1671742"/>
                <a:gd name="connsiteY4" fmla="*/ 799007 h 2258680"/>
                <a:gd name="connsiteX5" fmla="*/ 1386732 w 1671742"/>
                <a:gd name="connsiteY5" fmla="*/ 286362 h 2258680"/>
                <a:gd name="connsiteX6" fmla="*/ 1315312 w 1671742"/>
                <a:gd name="connsiteY6" fmla="*/ 84124 h 2258680"/>
                <a:gd name="connsiteX7" fmla="*/ 1242931 w 1671742"/>
                <a:gd name="connsiteY7" fmla="*/ 66954 h 2258680"/>
                <a:gd name="connsiteX8" fmla="*/ 1282241 w 1671742"/>
                <a:gd name="connsiteY8" fmla="*/ 8843 h 2258680"/>
                <a:gd name="connsiteX9" fmla="*/ 1332662 w 1671742"/>
                <a:gd name="connsiteY9" fmla="*/ 70867 h 2258680"/>
                <a:gd name="connsiteX10" fmla="*/ 1626167 w 1671742"/>
                <a:gd name="connsiteY10" fmla="*/ 574150 h 2258680"/>
                <a:gd name="connsiteX11" fmla="*/ 1663331 w 1671742"/>
                <a:gd name="connsiteY11" fmla="*/ 666789 h 2258680"/>
                <a:gd name="connsiteX12" fmla="*/ 1549217 w 1671742"/>
                <a:gd name="connsiteY12" fmla="*/ 735183 h 2258680"/>
                <a:gd name="connsiteX13" fmla="*/ 1480669 w 1671742"/>
                <a:gd name="connsiteY13" fmla="*/ 934542 h 2258680"/>
                <a:gd name="connsiteX14" fmla="*/ 1434811 w 1671742"/>
                <a:gd name="connsiteY14" fmla="*/ 1330046 h 2258680"/>
                <a:gd name="connsiteX15" fmla="*/ 1006231 w 1671742"/>
                <a:gd name="connsiteY15" fmla="*/ 1556607 h 2258680"/>
                <a:gd name="connsiteX16" fmla="*/ 622854 w 1671742"/>
                <a:gd name="connsiteY16" fmla="*/ 2004929 h 2258680"/>
                <a:gd name="connsiteX17" fmla="*/ 258640 w 1671742"/>
                <a:gd name="connsiteY17" fmla="*/ 2241389 h 2258680"/>
                <a:gd name="connsiteX18" fmla="*/ 142982 w 1671742"/>
                <a:gd name="connsiteY18" fmla="*/ 2239217 h 2258680"/>
                <a:gd name="connsiteX19" fmla="*/ 81398 w 1671742"/>
                <a:gd name="connsiteY19" fmla="*/ 2239776 h 2258680"/>
                <a:gd name="connsiteX20" fmla="*/ 12265 w 1671742"/>
                <a:gd name="connsiteY20" fmla="*/ 2238120 h 2258680"/>
                <a:gd name="connsiteX0" fmla="*/ 12307 w 1671784"/>
                <a:gd name="connsiteY0" fmla="*/ 2238120 h 2264257"/>
                <a:gd name="connsiteX1" fmla="*/ 352437 w 1671784"/>
                <a:gd name="connsiteY1" fmla="*/ 1973235 h 2264257"/>
                <a:gd name="connsiteX2" fmla="*/ 767735 w 1671784"/>
                <a:gd name="connsiteY2" fmla="*/ 1487033 h 2264257"/>
                <a:gd name="connsiteX3" fmla="*/ 1088200 w 1671784"/>
                <a:gd name="connsiteY3" fmla="*/ 1153103 h 2264257"/>
                <a:gd name="connsiteX4" fmla="*/ 1373427 w 1671784"/>
                <a:gd name="connsiteY4" fmla="*/ 799007 h 2264257"/>
                <a:gd name="connsiteX5" fmla="*/ 1386774 w 1671784"/>
                <a:gd name="connsiteY5" fmla="*/ 286362 h 2264257"/>
                <a:gd name="connsiteX6" fmla="*/ 1315354 w 1671784"/>
                <a:gd name="connsiteY6" fmla="*/ 84124 h 2264257"/>
                <a:gd name="connsiteX7" fmla="*/ 1242973 w 1671784"/>
                <a:gd name="connsiteY7" fmla="*/ 66954 h 2264257"/>
                <a:gd name="connsiteX8" fmla="*/ 1282283 w 1671784"/>
                <a:gd name="connsiteY8" fmla="*/ 8843 h 2264257"/>
                <a:gd name="connsiteX9" fmla="*/ 1332704 w 1671784"/>
                <a:gd name="connsiteY9" fmla="*/ 70867 h 2264257"/>
                <a:gd name="connsiteX10" fmla="*/ 1626209 w 1671784"/>
                <a:gd name="connsiteY10" fmla="*/ 574150 h 2264257"/>
                <a:gd name="connsiteX11" fmla="*/ 1663373 w 1671784"/>
                <a:gd name="connsiteY11" fmla="*/ 666789 h 2264257"/>
                <a:gd name="connsiteX12" fmla="*/ 1549259 w 1671784"/>
                <a:gd name="connsiteY12" fmla="*/ 735183 h 2264257"/>
                <a:gd name="connsiteX13" fmla="*/ 1480711 w 1671784"/>
                <a:gd name="connsiteY13" fmla="*/ 934542 h 2264257"/>
                <a:gd name="connsiteX14" fmla="*/ 1434853 w 1671784"/>
                <a:gd name="connsiteY14" fmla="*/ 1330046 h 2264257"/>
                <a:gd name="connsiteX15" fmla="*/ 1006273 w 1671784"/>
                <a:gd name="connsiteY15" fmla="*/ 1556607 h 2264257"/>
                <a:gd name="connsiteX16" fmla="*/ 622896 w 1671784"/>
                <a:gd name="connsiteY16" fmla="*/ 2004929 h 2264257"/>
                <a:gd name="connsiteX17" fmla="*/ 258682 w 1671784"/>
                <a:gd name="connsiteY17" fmla="*/ 2241389 h 2264257"/>
                <a:gd name="connsiteX18" fmla="*/ 145881 w 1671784"/>
                <a:gd name="connsiteY18" fmla="*/ 2253504 h 2264257"/>
                <a:gd name="connsiteX19" fmla="*/ 81440 w 1671784"/>
                <a:gd name="connsiteY19" fmla="*/ 2239776 h 2264257"/>
                <a:gd name="connsiteX20" fmla="*/ 12307 w 1671784"/>
                <a:gd name="connsiteY20" fmla="*/ 2238120 h 2264257"/>
                <a:gd name="connsiteX0" fmla="*/ 12307 w 1671784"/>
                <a:gd name="connsiteY0" fmla="*/ 2238120 h 2264257"/>
                <a:gd name="connsiteX1" fmla="*/ 352437 w 1671784"/>
                <a:gd name="connsiteY1" fmla="*/ 1973235 h 2264257"/>
                <a:gd name="connsiteX2" fmla="*/ 767735 w 1671784"/>
                <a:gd name="connsiteY2" fmla="*/ 1487033 h 2264257"/>
                <a:gd name="connsiteX3" fmla="*/ 1088200 w 1671784"/>
                <a:gd name="connsiteY3" fmla="*/ 1153103 h 2264257"/>
                <a:gd name="connsiteX4" fmla="*/ 1373427 w 1671784"/>
                <a:gd name="connsiteY4" fmla="*/ 799007 h 2264257"/>
                <a:gd name="connsiteX5" fmla="*/ 1386774 w 1671784"/>
                <a:gd name="connsiteY5" fmla="*/ 286362 h 2264257"/>
                <a:gd name="connsiteX6" fmla="*/ 1315354 w 1671784"/>
                <a:gd name="connsiteY6" fmla="*/ 84124 h 2264257"/>
                <a:gd name="connsiteX7" fmla="*/ 1242973 w 1671784"/>
                <a:gd name="connsiteY7" fmla="*/ 66954 h 2264257"/>
                <a:gd name="connsiteX8" fmla="*/ 1282283 w 1671784"/>
                <a:gd name="connsiteY8" fmla="*/ 8843 h 2264257"/>
                <a:gd name="connsiteX9" fmla="*/ 1332704 w 1671784"/>
                <a:gd name="connsiteY9" fmla="*/ 70867 h 2264257"/>
                <a:gd name="connsiteX10" fmla="*/ 1626209 w 1671784"/>
                <a:gd name="connsiteY10" fmla="*/ 574150 h 2264257"/>
                <a:gd name="connsiteX11" fmla="*/ 1663373 w 1671784"/>
                <a:gd name="connsiteY11" fmla="*/ 666789 h 2264257"/>
                <a:gd name="connsiteX12" fmla="*/ 1549259 w 1671784"/>
                <a:gd name="connsiteY12" fmla="*/ 735183 h 2264257"/>
                <a:gd name="connsiteX13" fmla="*/ 1480711 w 1671784"/>
                <a:gd name="connsiteY13" fmla="*/ 934542 h 2264257"/>
                <a:gd name="connsiteX14" fmla="*/ 1434853 w 1671784"/>
                <a:gd name="connsiteY14" fmla="*/ 1330046 h 2264257"/>
                <a:gd name="connsiteX15" fmla="*/ 1006273 w 1671784"/>
                <a:gd name="connsiteY15" fmla="*/ 1556607 h 2264257"/>
                <a:gd name="connsiteX16" fmla="*/ 622896 w 1671784"/>
                <a:gd name="connsiteY16" fmla="*/ 2004929 h 2264257"/>
                <a:gd name="connsiteX17" fmla="*/ 258682 w 1671784"/>
                <a:gd name="connsiteY17" fmla="*/ 2241389 h 2264257"/>
                <a:gd name="connsiteX18" fmla="*/ 145881 w 1671784"/>
                <a:gd name="connsiteY18" fmla="*/ 2253504 h 2264257"/>
                <a:gd name="connsiteX19" fmla="*/ 81440 w 1671784"/>
                <a:gd name="connsiteY19" fmla="*/ 2239776 h 2264257"/>
                <a:gd name="connsiteX20" fmla="*/ 12307 w 1671784"/>
                <a:gd name="connsiteY20" fmla="*/ 2238120 h 2264257"/>
                <a:gd name="connsiteX0" fmla="*/ 12307 w 1671784"/>
                <a:gd name="connsiteY0" fmla="*/ 2238120 h 2264257"/>
                <a:gd name="connsiteX1" fmla="*/ 352437 w 1671784"/>
                <a:gd name="connsiteY1" fmla="*/ 1973235 h 2264257"/>
                <a:gd name="connsiteX2" fmla="*/ 767735 w 1671784"/>
                <a:gd name="connsiteY2" fmla="*/ 1487033 h 2264257"/>
                <a:gd name="connsiteX3" fmla="*/ 1088200 w 1671784"/>
                <a:gd name="connsiteY3" fmla="*/ 1153103 h 2264257"/>
                <a:gd name="connsiteX4" fmla="*/ 1373427 w 1671784"/>
                <a:gd name="connsiteY4" fmla="*/ 799007 h 2264257"/>
                <a:gd name="connsiteX5" fmla="*/ 1386774 w 1671784"/>
                <a:gd name="connsiteY5" fmla="*/ 286362 h 2264257"/>
                <a:gd name="connsiteX6" fmla="*/ 1315354 w 1671784"/>
                <a:gd name="connsiteY6" fmla="*/ 84124 h 2264257"/>
                <a:gd name="connsiteX7" fmla="*/ 1242973 w 1671784"/>
                <a:gd name="connsiteY7" fmla="*/ 66954 h 2264257"/>
                <a:gd name="connsiteX8" fmla="*/ 1282283 w 1671784"/>
                <a:gd name="connsiteY8" fmla="*/ 8843 h 2264257"/>
                <a:gd name="connsiteX9" fmla="*/ 1332704 w 1671784"/>
                <a:gd name="connsiteY9" fmla="*/ 70867 h 2264257"/>
                <a:gd name="connsiteX10" fmla="*/ 1626209 w 1671784"/>
                <a:gd name="connsiteY10" fmla="*/ 574150 h 2264257"/>
                <a:gd name="connsiteX11" fmla="*/ 1663373 w 1671784"/>
                <a:gd name="connsiteY11" fmla="*/ 666789 h 2264257"/>
                <a:gd name="connsiteX12" fmla="*/ 1549259 w 1671784"/>
                <a:gd name="connsiteY12" fmla="*/ 735183 h 2264257"/>
                <a:gd name="connsiteX13" fmla="*/ 1480711 w 1671784"/>
                <a:gd name="connsiteY13" fmla="*/ 934542 h 2264257"/>
                <a:gd name="connsiteX14" fmla="*/ 1434853 w 1671784"/>
                <a:gd name="connsiteY14" fmla="*/ 1330046 h 2264257"/>
                <a:gd name="connsiteX15" fmla="*/ 1006273 w 1671784"/>
                <a:gd name="connsiteY15" fmla="*/ 1556607 h 2264257"/>
                <a:gd name="connsiteX16" fmla="*/ 622896 w 1671784"/>
                <a:gd name="connsiteY16" fmla="*/ 2004929 h 2264257"/>
                <a:gd name="connsiteX17" fmla="*/ 258682 w 1671784"/>
                <a:gd name="connsiteY17" fmla="*/ 2241389 h 2264257"/>
                <a:gd name="connsiteX18" fmla="*/ 145881 w 1671784"/>
                <a:gd name="connsiteY18" fmla="*/ 2253504 h 2264257"/>
                <a:gd name="connsiteX19" fmla="*/ 81440 w 1671784"/>
                <a:gd name="connsiteY19" fmla="*/ 2239776 h 2264257"/>
                <a:gd name="connsiteX20" fmla="*/ 12307 w 1671784"/>
                <a:gd name="connsiteY20" fmla="*/ 2238120 h 2264257"/>
                <a:gd name="connsiteX0" fmla="*/ 11860 w 1671337"/>
                <a:gd name="connsiteY0" fmla="*/ 2238120 h 2263222"/>
                <a:gd name="connsiteX1" fmla="*/ 351990 w 1671337"/>
                <a:gd name="connsiteY1" fmla="*/ 1973235 h 2263222"/>
                <a:gd name="connsiteX2" fmla="*/ 767288 w 1671337"/>
                <a:gd name="connsiteY2" fmla="*/ 1487033 h 2263222"/>
                <a:gd name="connsiteX3" fmla="*/ 1087753 w 1671337"/>
                <a:gd name="connsiteY3" fmla="*/ 1153103 h 2263222"/>
                <a:gd name="connsiteX4" fmla="*/ 1372980 w 1671337"/>
                <a:gd name="connsiteY4" fmla="*/ 799007 h 2263222"/>
                <a:gd name="connsiteX5" fmla="*/ 1386327 w 1671337"/>
                <a:gd name="connsiteY5" fmla="*/ 286362 h 2263222"/>
                <a:gd name="connsiteX6" fmla="*/ 1314907 w 1671337"/>
                <a:gd name="connsiteY6" fmla="*/ 84124 h 2263222"/>
                <a:gd name="connsiteX7" fmla="*/ 1242526 w 1671337"/>
                <a:gd name="connsiteY7" fmla="*/ 66954 h 2263222"/>
                <a:gd name="connsiteX8" fmla="*/ 1281836 w 1671337"/>
                <a:gd name="connsiteY8" fmla="*/ 8843 h 2263222"/>
                <a:gd name="connsiteX9" fmla="*/ 1332257 w 1671337"/>
                <a:gd name="connsiteY9" fmla="*/ 70867 h 2263222"/>
                <a:gd name="connsiteX10" fmla="*/ 1625762 w 1671337"/>
                <a:gd name="connsiteY10" fmla="*/ 574150 h 2263222"/>
                <a:gd name="connsiteX11" fmla="*/ 1662926 w 1671337"/>
                <a:gd name="connsiteY11" fmla="*/ 666789 h 2263222"/>
                <a:gd name="connsiteX12" fmla="*/ 1548812 w 1671337"/>
                <a:gd name="connsiteY12" fmla="*/ 735183 h 2263222"/>
                <a:gd name="connsiteX13" fmla="*/ 1480264 w 1671337"/>
                <a:gd name="connsiteY13" fmla="*/ 934542 h 2263222"/>
                <a:gd name="connsiteX14" fmla="*/ 1434406 w 1671337"/>
                <a:gd name="connsiteY14" fmla="*/ 1330046 h 2263222"/>
                <a:gd name="connsiteX15" fmla="*/ 1005826 w 1671337"/>
                <a:gd name="connsiteY15" fmla="*/ 1556607 h 2263222"/>
                <a:gd name="connsiteX16" fmla="*/ 622449 w 1671337"/>
                <a:gd name="connsiteY16" fmla="*/ 2004929 h 2263222"/>
                <a:gd name="connsiteX17" fmla="*/ 258235 w 1671337"/>
                <a:gd name="connsiteY17" fmla="*/ 2241389 h 2263222"/>
                <a:gd name="connsiteX18" fmla="*/ 145434 w 1671337"/>
                <a:gd name="connsiteY18" fmla="*/ 2253504 h 2263222"/>
                <a:gd name="connsiteX19" fmla="*/ 83851 w 1671337"/>
                <a:gd name="connsiteY19" fmla="*/ 2248349 h 2263222"/>
                <a:gd name="connsiteX20" fmla="*/ 11860 w 1671337"/>
                <a:gd name="connsiteY20" fmla="*/ 2238120 h 2263222"/>
                <a:gd name="connsiteX0" fmla="*/ 12366 w 1671843"/>
                <a:gd name="connsiteY0" fmla="*/ 2238120 h 2263222"/>
                <a:gd name="connsiteX1" fmla="*/ 352496 w 1671843"/>
                <a:gd name="connsiteY1" fmla="*/ 1973235 h 2263222"/>
                <a:gd name="connsiteX2" fmla="*/ 767794 w 1671843"/>
                <a:gd name="connsiteY2" fmla="*/ 1487033 h 2263222"/>
                <a:gd name="connsiteX3" fmla="*/ 1088259 w 1671843"/>
                <a:gd name="connsiteY3" fmla="*/ 1153103 h 2263222"/>
                <a:gd name="connsiteX4" fmla="*/ 1373486 w 1671843"/>
                <a:gd name="connsiteY4" fmla="*/ 799007 h 2263222"/>
                <a:gd name="connsiteX5" fmla="*/ 1386833 w 1671843"/>
                <a:gd name="connsiteY5" fmla="*/ 286362 h 2263222"/>
                <a:gd name="connsiteX6" fmla="*/ 1315413 w 1671843"/>
                <a:gd name="connsiteY6" fmla="*/ 84124 h 2263222"/>
                <a:gd name="connsiteX7" fmla="*/ 1243032 w 1671843"/>
                <a:gd name="connsiteY7" fmla="*/ 66954 h 2263222"/>
                <a:gd name="connsiteX8" fmla="*/ 1282342 w 1671843"/>
                <a:gd name="connsiteY8" fmla="*/ 8843 h 2263222"/>
                <a:gd name="connsiteX9" fmla="*/ 1332763 w 1671843"/>
                <a:gd name="connsiteY9" fmla="*/ 70867 h 2263222"/>
                <a:gd name="connsiteX10" fmla="*/ 1626268 w 1671843"/>
                <a:gd name="connsiteY10" fmla="*/ 574150 h 2263222"/>
                <a:gd name="connsiteX11" fmla="*/ 1663432 w 1671843"/>
                <a:gd name="connsiteY11" fmla="*/ 666789 h 2263222"/>
                <a:gd name="connsiteX12" fmla="*/ 1549318 w 1671843"/>
                <a:gd name="connsiteY12" fmla="*/ 735183 h 2263222"/>
                <a:gd name="connsiteX13" fmla="*/ 1480770 w 1671843"/>
                <a:gd name="connsiteY13" fmla="*/ 934542 h 2263222"/>
                <a:gd name="connsiteX14" fmla="*/ 1434912 w 1671843"/>
                <a:gd name="connsiteY14" fmla="*/ 1330046 h 2263222"/>
                <a:gd name="connsiteX15" fmla="*/ 1006332 w 1671843"/>
                <a:gd name="connsiteY15" fmla="*/ 1556607 h 2263222"/>
                <a:gd name="connsiteX16" fmla="*/ 622955 w 1671843"/>
                <a:gd name="connsiteY16" fmla="*/ 2004929 h 2263222"/>
                <a:gd name="connsiteX17" fmla="*/ 258741 w 1671843"/>
                <a:gd name="connsiteY17" fmla="*/ 2241389 h 2263222"/>
                <a:gd name="connsiteX18" fmla="*/ 180230 w 1671843"/>
                <a:gd name="connsiteY18" fmla="*/ 2253504 h 2263222"/>
                <a:gd name="connsiteX19" fmla="*/ 84357 w 1671843"/>
                <a:gd name="connsiteY19" fmla="*/ 2248349 h 2263222"/>
                <a:gd name="connsiteX20" fmla="*/ 12366 w 1671843"/>
                <a:gd name="connsiteY20" fmla="*/ 2238120 h 2263222"/>
                <a:gd name="connsiteX0" fmla="*/ 11471 w 1670948"/>
                <a:gd name="connsiteY0" fmla="*/ 2238120 h 2264574"/>
                <a:gd name="connsiteX1" fmla="*/ 351601 w 1670948"/>
                <a:gd name="connsiteY1" fmla="*/ 1973235 h 2264574"/>
                <a:gd name="connsiteX2" fmla="*/ 766899 w 1670948"/>
                <a:gd name="connsiteY2" fmla="*/ 1487033 h 2264574"/>
                <a:gd name="connsiteX3" fmla="*/ 1087364 w 1670948"/>
                <a:gd name="connsiteY3" fmla="*/ 1153103 h 2264574"/>
                <a:gd name="connsiteX4" fmla="*/ 1372591 w 1670948"/>
                <a:gd name="connsiteY4" fmla="*/ 799007 h 2264574"/>
                <a:gd name="connsiteX5" fmla="*/ 1385938 w 1670948"/>
                <a:gd name="connsiteY5" fmla="*/ 286362 h 2264574"/>
                <a:gd name="connsiteX6" fmla="*/ 1314518 w 1670948"/>
                <a:gd name="connsiteY6" fmla="*/ 84124 h 2264574"/>
                <a:gd name="connsiteX7" fmla="*/ 1242137 w 1670948"/>
                <a:gd name="connsiteY7" fmla="*/ 66954 h 2264574"/>
                <a:gd name="connsiteX8" fmla="*/ 1281447 w 1670948"/>
                <a:gd name="connsiteY8" fmla="*/ 8843 h 2264574"/>
                <a:gd name="connsiteX9" fmla="*/ 1331868 w 1670948"/>
                <a:gd name="connsiteY9" fmla="*/ 70867 h 2264574"/>
                <a:gd name="connsiteX10" fmla="*/ 1625373 w 1670948"/>
                <a:gd name="connsiteY10" fmla="*/ 574150 h 2264574"/>
                <a:gd name="connsiteX11" fmla="*/ 1662537 w 1670948"/>
                <a:gd name="connsiteY11" fmla="*/ 666789 h 2264574"/>
                <a:gd name="connsiteX12" fmla="*/ 1548423 w 1670948"/>
                <a:gd name="connsiteY12" fmla="*/ 735183 h 2264574"/>
                <a:gd name="connsiteX13" fmla="*/ 1479875 w 1670948"/>
                <a:gd name="connsiteY13" fmla="*/ 934542 h 2264574"/>
                <a:gd name="connsiteX14" fmla="*/ 1434017 w 1670948"/>
                <a:gd name="connsiteY14" fmla="*/ 1330046 h 2264574"/>
                <a:gd name="connsiteX15" fmla="*/ 1005437 w 1670948"/>
                <a:gd name="connsiteY15" fmla="*/ 1556607 h 2264574"/>
                <a:gd name="connsiteX16" fmla="*/ 622060 w 1670948"/>
                <a:gd name="connsiteY16" fmla="*/ 2004929 h 2264574"/>
                <a:gd name="connsiteX17" fmla="*/ 257846 w 1670948"/>
                <a:gd name="connsiteY17" fmla="*/ 2241389 h 2264574"/>
                <a:gd name="connsiteX18" fmla="*/ 179335 w 1670948"/>
                <a:gd name="connsiteY18" fmla="*/ 2253504 h 2264574"/>
                <a:gd name="connsiteX19" fmla="*/ 89177 w 1670948"/>
                <a:gd name="connsiteY19" fmla="*/ 2256921 h 2264574"/>
                <a:gd name="connsiteX20" fmla="*/ 11471 w 1670948"/>
                <a:gd name="connsiteY20" fmla="*/ 2238120 h 2264574"/>
                <a:gd name="connsiteX0" fmla="*/ 3803 w 1663280"/>
                <a:gd name="connsiteY0" fmla="*/ 2238120 h 2262805"/>
                <a:gd name="connsiteX1" fmla="*/ 343933 w 1663280"/>
                <a:gd name="connsiteY1" fmla="*/ 1973235 h 2262805"/>
                <a:gd name="connsiteX2" fmla="*/ 759231 w 1663280"/>
                <a:gd name="connsiteY2" fmla="*/ 1487033 h 2262805"/>
                <a:gd name="connsiteX3" fmla="*/ 1079696 w 1663280"/>
                <a:gd name="connsiteY3" fmla="*/ 1153103 h 2262805"/>
                <a:gd name="connsiteX4" fmla="*/ 1364923 w 1663280"/>
                <a:gd name="connsiteY4" fmla="*/ 799007 h 2262805"/>
                <a:gd name="connsiteX5" fmla="*/ 1378270 w 1663280"/>
                <a:gd name="connsiteY5" fmla="*/ 286362 h 2262805"/>
                <a:gd name="connsiteX6" fmla="*/ 1306850 w 1663280"/>
                <a:gd name="connsiteY6" fmla="*/ 84124 h 2262805"/>
                <a:gd name="connsiteX7" fmla="*/ 1234469 w 1663280"/>
                <a:gd name="connsiteY7" fmla="*/ 66954 h 2262805"/>
                <a:gd name="connsiteX8" fmla="*/ 1273779 w 1663280"/>
                <a:gd name="connsiteY8" fmla="*/ 8843 h 2262805"/>
                <a:gd name="connsiteX9" fmla="*/ 1324200 w 1663280"/>
                <a:gd name="connsiteY9" fmla="*/ 70867 h 2262805"/>
                <a:gd name="connsiteX10" fmla="*/ 1617705 w 1663280"/>
                <a:gd name="connsiteY10" fmla="*/ 574150 h 2262805"/>
                <a:gd name="connsiteX11" fmla="*/ 1654869 w 1663280"/>
                <a:gd name="connsiteY11" fmla="*/ 666789 h 2262805"/>
                <a:gd name="connsiteX12" fmla="*/ 1540755 w 1663280"/>
                <a:gd name="connsiteY12" fmla="*/ 735183 h 2262805"/>
                <a:gd name="connsiteX13" fmla="*/ 1472207 w 1663280"/>
                <a:gd name="connsiteY13" fmla="*/ 934542 h 2262805"/>
                <a:gd name="connsiteX14" fmla="*/ 1426349 w 1663280"/>
                <a:gd name="connsiteY14" fmla="*/ 1330046 h 2262805"/>
                <a:gd name="connsiteX15" fmla="*/ 997769 w 1663280"/>
                <a:gd name="connsiteY15" fmla="*/ 1556607 h 2262805"/>
                <a:gd name="connsiteX16" fmla="*/ 614392 w 1663280"/>
                <a:gd name="connsiteY16" fmla="*/ 2004929 h 2262805"/>
                <a:gd name="connsiteX17" fmla="*/ 250178 w 1663280"/>
                <a:gd name="connsiteY17" fmla="*/ 2241389 h 2262805"/>
                <a:gd name="connsiteX18" fmla="*/ 171667 w 1663280"/>
                <a:gd name="connsiteY18" fmla="*/ 2253504 h 2262805"/>
                <a:gd name="connsiteX19" fmla="*/ 81509 w 1663280"/>
                <a:gd name="connsiteY19" fmla="*/ 2256921 h 2262805"/>
                <a:gd name="connsiteX20" fmla="*/ 3803 w 1663280"/>
                <a:gd name="connsiteY20" fmla="*/ 2238120 h 226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3280" h="2262805">
                  <a:moveTo>
                    <a:pt x="3803" y="2238120"/>
                  </a:moveTo>
                  <a:cubicBezTo>
                    <a:pt x="24680" y="2216556"/>
                    <a:pt x="218028" y="2098416"/>
                    <a:pt x="343933" y="1973235"/>
                  </a:cubicBezTo>
                  <a:cubicBezTo>
                    <a:pt x="469838" y="1848054"/>
                    <a:pt x="636604" y="1623722"/>
                    <a:pt x="759231" y="1487033"/>
                  </a:cubicBezTo>
                  <a:cubicBezTo>
                    <a:pt x="881858" y="1350344"/>
                    <a:pt x="978747" y="1267774"/>
                    <a:pt x="1079696" y="1153103"/>
                  </a:cubicBezTo>
                  <a:cubicBezTo>
                    <a:pt x="1180645" y="1038432"/>
                    <a:pt x="1315161" y="943464"/>
                    <a:pt x="1364923" y="799007"/>
                  </a:cubicBezTo>
                  <a:cubicBezTo>
                    <a:pt x="1414685" y="654550"/>
                    <a:pt x="1387949" y="405509"/>
                    <a:pt x="1378270" y="286362"/>
                  </a:cubicBezTo>
                  <a:cubicBezTo>
                    <a:pt x="1368591" y="167215"/>
                    <a:pt x="1330817" y="120692"/>
                    <a:pt x="1306850" y="84124"/>
                  </a:cubicBezTo>
                  <a:cubicBezTo>
                    <a:pt x="1282883" y="47556"/>
                    <a:pt x="1239981" y="79501"/>
                    <a:pt x="1234469" y="66954"/>
                  </a:cubicBezTo>
                  <a:cubicBezTo>
                    <a:pt x="1228957" y="54407"/>
                    <a:pt x="1264236" y="17022"/>
                    <a:pt x="1273779" y="8843"/>
                  </a:cubicBezTo>
                  <a:cubicBezTo>
                    <a:pt x="1283322" y="664"/>
                    <a:pt x="1266879" y="-23351"/>
                    <a:pt x="1324200" y="70867"/>
                  </a:cubicBezTo>
                  <a:cubicBezTo>
                    <a:pt x="1381521" y="165085"/>
                    <a:pt x="1562594" y="474830"/>
                    <a:pt x="1617705" y="574150"/>
                  </a:cubicBezTo>
                  <a:cubicBezTo>
                    <a:pt x="1672816" y="673470"/>
                    <a:pt x="1667694" y="639950"/>
                    <a:pt x="1654869" y="666789"/>
                  </a:cubicBezTo>
                  <a:cubicBezTo>
                    <a:pt x="1642044" y="693628"/>
                    <a:pt x="1571199" y="690558"/>
                    <a:pt x="1540755" y="735183"/>
                  </a:cubicBezTo>
                  <a:cubicBezTo>
                    <a:pt x="1510311" y="779809"/>
                    <a:pt x="1491275" y="835398"/>
                    <a:pt x="1472207" y="934542"/>
                  </a:cubicBezTo>
                  <a:cubicBezTo>
                    <a:pt x="1453139" y="1033686"/>
                    <a:pt x="1505422" y="1226369"/>
                    <a:pt x="1426349" y="1330046"/>
                  </a:cubicBezTo>
                  <a:cubicBezTo>
                    <a:pt x="1347276" y="1433724"/>
                    <a:pt x="1133095" y="1444127"/>
                    <a:pt x="997769" y="1556607"/>
                  </a:cubicBezTo>
                  <a:cubicBezTo>
                    <a:pt x="862443" y="1669088"/>
                    <a:pt x="738990" y="1890799"/>
                    <a:pt x="614392" y="2004929"/>
                  </a:cubicBezTo>
                  <a:cubicBezTo>
                    <a:pt x="489794" y="2119059"/>
                    <a:pt x="323965" y="2199960"/>
                    <a:pt x="250178" y="2241389"/>
                  </a:cubicBezTo>
                  <a:cubicBezTo>
                    <a:pt x="176391" y="2282818"/>
                    <a:pt x="199778" y="2250915"/>
                    <a:pt x="171667" y="2253504"/>
                  </a:cubicBezTo>
                  <a:cubicBezTo>
                    <a:pt x="143556" y="2256093"/>
                    <a:pt x="109486" y="2259485"/>
                    <a:pt x="81509" y="2256921"/>
                  </a:cubicBezTo>
                  <a:cubicBezTo>
                    <a:pt x="53532" y="2254357"/>
                    <a:pt x="-17074" y="2259684"/>
                    <a:pt x="3803" y="2238120"/>
                  </a:cubicBezTo>
                  <a:close/>
                </a:path>
              </a:pathLst>
            </a:custGeom>
            <a:noFill/>
            <a:ln w="317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705DF2E-1062-1D87-0D49-6306C3A7A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500" y="1015511"/>
              <a:ext cx="512445" cy="85519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1F4756-2156-18DE-0D99-3E97E2B96545}"/>
                </a:ext>
              </a:extLst>
            </p:cNvPr>
            <p:cNvSpPr txBox="1"/>
            <p:nvPr/>
          </p:nvSpPr>
          <p:spPr>
            <a:xfrm>
              <a:off x="7352635" y="684966"/>
              <a:ext cx="1404488" cy="307777"/>
            </a:xfrm>
            <a:prstGeom prst="rect">
              <a:avLst/>
            </a:prstGeom>
            <a:noFill/>
            <a:ln w="15875">
              <a:solidFill>
                <a:srgbClr val="7030A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>
                  <a:solidFill>
                    <a:srgbClr val="7030A0"/>
                  </a:solidFill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sz="1000" i="0" dirty="0">
                  <a:solidFill>
                    <a:srgbClr val="7030A0"/>
                  </a:solidFill>
                  <a:latin typeface="+mn-lt"/>
                  <a:cs typeface="Arial" panose="020B0604020202020204" pitchFamily="34" charset="0"/>
                </a:rPr>
                <a:t>irect-indirect transition </a:t>
              </a:r>
            </a:p>
            <a:p>
              <a:pPr algn="ctr"/>
              <a:r>
                <a:rPr lang="en-GB" sz="1000" i="0" dirty="0">
                  <a:solidFill>
                    <a:srgbClr val="7030A0"/>
                  </a:solidFill>
                  <a:latin typeface="+mn-lt"/>
                  <a:cs typeface="Arial" panose="020B0604020202020204" pitchFamily="34" charset="0"/>
                </a:rPr>
                <a:t>tensile</a:t>
              </a:r>
              <a:endParaRPr lang="en-DE" sz="1000" i="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978DDE-B8E0-C24F-526D-F56F1140B16D}"/>
              </a:ext>
            </a:extLst>
          </p:cNvPr>
          <p:cNvGrpSpPr/>
          <p:nvPr/>
        </p:nvGrpSpPr>
        <p:grpSpPr>
          <a:xfrm>
            <a:off x="4670698" y="1236372"/>
            <a:ext cx="3465259" cy="2181719"/>
            <a:chOff x="4670698" y="1236372"/>
            <a:chExt cx="3465259" cy="218171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6A2ACA-06B6-100C-4826-6803C836DE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7176" y="1412360"/>
              <a:ext cx="890324" cy="5135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0BB5CF-EAB7-7F53-A26B-4DF625651711}"/>
                </a:ext>
              </a:extLst>
            </p:cNvPr>
            <p:cNvSpPr txBox="1"/>
            <p:nvPr/>
          </p:nvSpPr>
          <p:spPr>
            <a:xfrm>
              <a:off x="4670698" y="1236372"/>
              <a:ext cx="1637988" cy="153888"/>
            </a:xfrm>
            <a:prstGeom prst="rect">
              <a:avLst/>
            </a:prstGeom>
            <a:noFill/>
            <a:ln w="15875">
              <a:solidFill>
                <a:srgbClr val="262A3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>
                  <a:latin typeface="+mn-lt"/>
                  <a:cs typeface="Arial" panose="020B0604020202020204" pitchFamily="34" charset="0"/>
                </a:rPr>
                <a:t>no d</a:t>
              </a:r>
              <a:r>
                <a:rPr lang="en-GB" sz="1000" i="0" dirty="0">
                  <a:latin typeface="+mn-lt"/>
                  <a:cs typeface="Arial" panose="020B0604020202020204" pitchFamily="34" charset="0"/>
                </a:rPr>
                <a:t>irect-indirect </a:t>
              </a:r>
              <a:r>
                <a:rPr lang="en-GB" sz="1000" dirty="0">
                  <a:latin typeface="+mn-lt"/>
                  <a:cs typeface="Arial" panose="020B0604020202020204" pitchFamily="34" charset="0"/>
                </a:rPr>
                <a:t>transition</a:t>
              </a:r>
              <a:endParaRPr lang="en-GB" sz="1000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B1C93D9-495C-86F8-109D-47D58B7BDD84}"/>
                </a:ext>
              </a:extLst>
            </p:cNvPr>
            <p:cNvSpPr/>
            <p:nvPr/>
          </p:nvSpPr>
          <p:spPr>
            <a:xfrm>
              <a:off x="5552054" y="1238594"/>
              <a:ext cx="1359148" cy="2150143"/>
            </a:xfrm>
            <a:custGeom>
              <a:avLst/>
              <a:gdLst>
                <a:gd name="connsiteX0" fmla="*/ 35806 w 1432168"/>
                <a:gd name="connsiteY0" fmla="*/ 2310956 h 2417023"/>
                <a:gd name="connsiteX1" fmla="*/ 345772 w 1432168"/>
                <a:gd name="connsiteY1" fmla="*/ 2078482 h 2417023"/>
                <a:gd name="connsiteX2" fmla="*/ 344050 w 1432168"/>
                <a:gd name="connsiteY2" fmla="*/ 2069872 h 2417023"/>
                <a:gd name="connsiteX3" fmla="*/ 697067 w 1432168"/>
                <a:gd name="connsiteY3" fmla="*/ 1637641 h 2417023"/>
                <a:gd name="connsiteX4" fmla="*/ 972592 w 1432168"/>
                <a:gd name="connsiteY4" fmla="*/ 1338007 h 2417023"/>
                <a:gd name="connsiteX5" fmla="*/ 1241229 w 1432168"/>
                <a:gd name="connsiteY5" fmla="*/ 1069370 h 2417023"/>
                <a:gd name="connsiteX6" fmla="*/ 1380714 w 1432168"/>
                <a:gd name="connsiteY6" fmla="*/ 836895 h 2417023"/>
                <a:gd name="connsiteX7" fmla="*/ 1406545 w 1432168"/>
                <a:gd name="connsiteY7" fmla="*/ 287567 h 2417023"/>
                <a:gd name="connsiteX8" fmla="*/ 1298056 w 1432168"/>
                <a:gd name="connsiteY8" fmla="*/ 137750 h 2417023"/>
                <a:gd name="connsiteX9" fmla="*/ 35806 w 1432168"/>
                <a:gd name="connsiteY9" fmla="*/ 2310956 h 2417023"/>
                <a:gd name="connsiteX0" fmla="*/ 35133 w 1425244"/>
                <a:gd name="connsiteY0" fmla="*/ 2313666 h 2419970"/>
                <a:gd name="connsiteX1" fmla="*/ 345099 w 1425244"/>
                <a:gd name="connsiteY1" fmla="*/ 2081192 h 2419970"/>
                <a:gd name="connsiteX2" fmla="*/ 343377 w 1425244"/>
                <a:gd name="connsiteY2" fmla="*/ 2072582 h 2419970"/>
                <a:gd name="connsiteX3" fmla="*/ 696394 w 1425244"/>
                <a:gd name="connsiteY3" fmla="*/ 1640351 h 2419970"/>
                <a:gd name="connsiteX4" fmla="*/ 971919 w 1425244"/>
                <a:gd name="connsiteY4" fmla="*/ 1340717 h 2419970"/>
                <a:gd name="connsiteX5" fmla="*/ 1240556 w 1425244"/>
                <a:gd name="connsiteY5" fmla="*/ 1072080 h 2419970"/>
                <a:gd name="connsiteX6" fmla="*/ 1380041 w 1425244"/>
                <a:gd name="connsiteY6" fmla="*/ 839605 h 2419970"/>
                <a:gd name="connsiteX7" fmla="*/ 1405872 w 1425244"/>
                <a:gd name="connsiteY7" fmla="*/ 290277 h 2419970"/>
                <a:gd name="connsiteX8" fmla="*/ 1285328 w 1425244"/>
                <a:gd name="connsiteY8" fmla="*/ 137015 h 2419970"/>
                <a:gd name="connsiteX9" fmla="*/ 35133 w 1425244"/>
                <a:gd name="connsiteY9" fmla="*/ 2313666 h 2419970"/>
                <a:gd name="connsiteX0" fmla="*/ 35133 w 1411595"/>
                <a:gd name="connsiteY0" fmla="*/ 2186586 h 2292890"/>
                <a:gd name="connsiteX1" fmla="*/ 345099 w 1411595"/>
                <a:gd name="connsiteY1" fmla="*/ 1954112 h 2292890"/>
                <a:gd name="connsiteX2" fmla="*/ 343377 w 1411595"/>
                <a:gd name="connsiteY2" fmla="*/ 1945502 h 2292890"/>
                <a:gd name="connsiteX3" fmla="*/ 696394 w 1411595"/>
                <a:gd name="connsiteY3" fmla="*/ 1513271 h 2292890"/>
                <a:gd name="connsiteX4" fmla="*/ 971919 w 1411595"/>
                <a:gd name="connsiteY4" fmla="*/ 1213637 h 2292890"/>
                <a:gd name="connsiteX5" fmla="*/ 1240556 w 1411595"/>
                <a:gd name="connsiteY5" fmla="*/ 945000 h 2292890"/>
                <a:gd name="connsiteX6" fmla="*/ 1380041 w 1411595"/>
                <a:gd name="connsiteY6" fmla="*/ 712525 h 2292890"/>
                <a:gd name="connsiteX7" fmla="*/ 1405872 w 1411595"/>
                <a:gd name="connsiteY7" fmla="*/ 163197 h 2292890"/>
                <a:gd name="connsiteX8" fmla="*/ 1285328 w 1411595"/>
                <a:gd name="connsiteY8" fmla="*/ 9935 h 2292890"/>
                <a:gd name="connsiteX9" fmla="*/ 35133 w 1411595"/>
                <a:gd name="connsiteY9" fmla="*/ 2186586 h 2292890"/>
                <a:gd name="connsiteX0" fmla="*/ 35133 w 1411595"/>
                <a:gd name="connsiteY0" fmla="*/ 2176652 h 2282956"/>
                <a:gd name="connsiteX1" fmla="*/ 345099 w 1411595"/>
                <a:gd name="connsiteY1" fmla="*/ 1944178 h 2282956"/>
                <a:gd name="connsiteX2" fmla="*/ 343377 w 1411595"/>
                <a:gd name="connsiteY2" fmla="*/ 1935568 h 2282956"/>
                <a:gd name="connsiteX3" fmla="*/ 696394 w 1411595"/>
                <a:gd name="connsiteY3" fmla="*/ 1503337 h 2282956"/>
                <a:gd name="connsiteX4" fmla="*/ 971919 w 1411595"/>
                <a:gd name="connsiteY4" fmla="*/ 1203703 h 2282956"/>
                <a:gd name="connsiteX5" fmla="*/ 1240556 w 1411595"/>
                <a:gd name="connsiteY5" fmla="*/ 935066 h 2282956"/>
                <a:gd name="connsiteX6" fmla="*/ 1380041 w 1411595"/>
                <a:gd name="connsiteY6" fmla="*/ 702591 h 2282956"/>
                <a:gd name="connsiteX7" fmla="*/ 1405872 w 1411595"/>
                <a:gd name="connsiteY7" fmla="*/ 153263 h 2282956"/>
                <a:gd name="connsiteX8" fmla="*/ 1285328 w 1411595"/>
                <a:gd name="connsiteY8" fmla="*/ 1 h 2282956"/>
                <a:gd name="connsiteX9" fmla="*/ 35133 w 1411595"/>
                <a:gd name="connsiteY9" fmla="*/ 2176652 h 2282956"/>
                <a:gd name="connsiteX0" fmla="*/ 35133 w 1425144"/>
                <a:gd name="connsiteY0" fmla="*/ 2310898 h 2417202"/>
                <a:gd name="connsiteX1" fmla="*/ 345099 w 1425144"/>
                <a:gd name="connsiteY1" fmla="*/ 2078424 h 2417202"/>
                <a:gd name="connsiteX2" fmla="*/ 343377 w 1425144"/>
                <a:gd name="connsiteY2" fmla="*/ 2069814 h 2417202"/>
                <a:gd name="connsiteX3" fmla="*/ 696394 w 1425144"/>
                <a:gd name="connsiteY3" fmla="*/ 1637583 h 2417202"/>
                <a:gd name="connsiteX4" fmla="*/ 971919 w 1425144"/>
                <a:gd name="connsiteY4" fmla="*/ 1337949 h 2417202"/>
                <a:gd name="connsiteX5" fmla="*/ 1240556 w 1425144"/>
                <a:gd name="connsiteY5" fmla="*/ 1069312 h 2417202"/>
                <a:gd name="connsiteX6" fmla="*/ 1380041 w 1425144"/>
                <a:gd name="connsiteY6" fmla="*/ 836837 h 2417202"/>
                <a:gd name="connsiteX7" fmla="*/ 1404150 w 1425144"/>
                <a:gd name="connsiteY7" fmla="*/ 299563 h 2417202"/>
                <a:gd name="connsiteX8" fmla="*/ 1285328 w 1425144"/>
                <a:gd name="connsiteY8" fmla="*/ 134247 h 2417202"/>
                <a:gd name="connsiteX9" fmla="*/ 35133 w 1425144"/>
                <a:gd name="connsiteY9" fmla="*/ 2310898 h 2417202"/>
                <a:gd name="connsiteX0" fmla="*/ 35133 w 1414684"/>
                <a:gd name="connsiteY0" fmla="*/ 2306658 h 2412962"/>
                <a:gd name="connsiteX1" fmla="*/ 345099 w 1414684"/>
                <a:gd name="connsiteY1" fmla="*/ 2074184 h 2412962"/>
                <a:gd name="connsiteX2" fmla="*/ 343377 w 1414684"/>
                <a:gd name="connsiteY2" fmla="*/ 2065574 h 2412962"/>
                <a:gd name="connsiteX3" fmla="*/ 696394 w 1414684"/>
                <a:gd name="connsiteY3" fmla="*/ 1633343 h 2412962"/>
                <a:gd name="connsiteX4" fmla="*/ 971919 w 1414684"/>
                <a:gd name="connsiteY4" fmla="*/ 1333709 h 2412962"/>
                <a:gd name="connsiteX5" fmla="*/ 1240556 w 1414684"/>
                <a:gd name="connsiteY5" fmla="*/ 1065072 h 2412962"/>
                <a:gd name="connsiteX6" fmla="*/ 1380041 w 1414684"/>
                <a:gd name="connsiteY6" fmla="*/ 832597 h 2412962"/>
                <a:gd name="connsiteX7" fmla="*/ 1404150 w 1414684"/>
                <a:gd name="connsiteY7" fmla="*/ 295323 h 2412962"/>
                <a:gd name="connsiteX8" fmla="*/ 1285328 w 1414684"/>
                <a:gd name="connsiteY8" fmla="*/ 130007 h 2412962"/>
                <a:gd name="connsiteX9" fmla="*/ 35133 w 1414684"/>
                <a:gd name="connsiteY9" fmla="*/ 2306658 h 2412962"/>
                <a:gd name="connsiteX0" fmla="*/ 35133 w 1410171"/>
                <a:gd name="connsiteY0" fmla="*/ 2177230 h 2283534"/>
                <a:gd name="connsiteX1" fmla="*/ 345099 w 1410171"/>
                <a:gd name="connsiteY1" fmla="*/ 1944756 h 2283534"/>
                <a:gd name="connsiteX2" fmla="*/ 343377 w 1410171"/>
                <a:gd name="connsiteY2" fmla="*/ 1936146 h 2283534"/>
                <a:gd name="connsiteX3" fmla="*/ 696394 w 1410171"/>
                <a:gd name="connsiteY3" fmla="*/ 1503915 h 2283534"/>
                <a:gd name="connsiteX4" fmla="*/ 971919 w 1410171"/>
                <a:gd name="connsiteY4" fmla="*/ 1204281 h 2283534"/>
                <a:gd name="connsiteX5" fmla="*/ 1240556 w 1410171"/>
                <a:gd name="connsiteY5" fmla="*/ 935644 h 2283534"/>
                <a:gd name="connsiteX6" fmla="*/ 1380041 w 1410171"/>
                <a:gd name="connsiteY6" fmla="*/ 703169 h 2283534"/>
                <a:gd name="connsiteX7" fmla="*/ 1404150 w 1410171"/>
                <a:gd name="connsiteY7" fmla="*/ 165895 h 2283534"/>
                <a:gd name="connsiteX8" fmla="*/ 1285328 w 1410171"/>
                <a:gd name="connsiteY8" fmla="*/ 579 h 2283534"/>
                <a:gd name="connsiteX9" fmla="*/ 35133 w 1410171"/>
                <a:gd name="connsiteY9" fmla="*/ 2177230 h 2283534"/>
                <a:gd name="connsiteX0" fmla="*/ 35133 w 1410171"/>
                <a:gd name="connsiteY0" fmla="*/ 2176803 h 2283107"/>
                <a:gd name="connsiteX1" fmla="*/ 345099 w 1410171"/>
                <a:gd name="connsiteY1" fmla="*/ 1944329 h 2283107"/>
                <a:gd name="connsiteX2" fmla="*/ 343377 w 1410171"/>
                <a:gd name="connsiteY2" fmla="*/ 1935719 h 2283107"/>
                <a:gd name="connsiteX3" fmla="*/ 696394 w 1410171"/>
                <a:gd name="connsiteY3" fmla="*/ 1503488 h 2283107"/>
                <a:gd name="connsiteX4" fmla="*/ 971919 w 1410171"/>
                <a:gd name="connsiteY4" fmla="*/ 1203854 h 2283107"/>
                <a:gd name="connsiteX5" fmla="*/ 1240556 w 1410171"/>
                <a:gd name="connsiteY5" fmla="*/ 935217 h 2283107"/>
                <a:gd name="connsiteX6" fmla="*/ 1380041 w 1410171"/>
                <a:gd name="connsiteY6" fmla="*/ 702742 h 2283107"/>
                <a:gd name="connsiteX7" fmla="*/ 1404150 w 1410171"/>
                <a:gd name="connsiteY7" fmla="*/ 165468 h 2283107"/>
                <a:gd name="connsiteX8" fmla="*/ 1285328 w 1410171"/>
                <a:gd name="connsiteY8" fmla="*/ 152 h 2283107"/>
                <a:gd name="connsiteX9" fmla="*/ 35133 w 1410171"/>
                <a:gd name="connsiteY9" fmla="*/ 2176803 h 2283107"/>
                <a:gd name="connsiteX0" fmla="*/ 35133 w 1410171"/>
                <a:gd name="connsiteY0" fmla="*/ 2176803 h 2283107"/>
                <a:gd name="connsiteX1" fmla="*/ 345099 w 1410171"/>
                <a:gd name="connsiteY1" fmla="*/ 1944329 h 2283107"/>
                <a:gd name="connsiteX2" fmla="*/ 343377 w 1410171"/>
                <a:gd name="connsiteY2" fmla="*/ 1935719 h 2283107"/>
                <a:gd name="connsiteX3" fmla="*/ 696394 w 1410171"/>
                <a:gd name="connsiteY3" fmla="*/ 1503488 h 2283107"/>
                <a:gd name="connsiteX4" fmla="*/ 971919 w 1410171"/>
                <a:gd name="connsiteY4" fmla="*/ 1203854 h 2283107"/>
                <a:gd name="connsiteX5" fmla="*/ 1240556 w 1410171"/>
                <a:gd name="connsiteY5" fmla="*/ 935217 h 2283107"/>
                <a:gd name="connsiteX6" fmla="*/ 1380041 w 1410171"/>
                <a:gd name="connsiteY6" fmla="*/ 702742 h 2283107"/>
                <a:gd name="connsiteX7" fmla="*/ 1404150 w 1410171"/>
                <a:gd name="connsiteY7" fmla="*/ 165468 h 2283107"/>
                <a:gd name="connsiteX8" fmla="*/ 1285328 w 1410171"/>
                <a:gd name="connsiteY8" fmla="*/ 152 h 2283107"/>
                <a:gd name="connsiteX9" fmla="*/ 35133 w 1410171"/>
                <a:gd name="connsiteY9" fmla="*/ 2176803 h 2283107"/>
                <a:gd name="connsiteX0" fmla="*/ 35133 w 1411689"/>
                <a:gd name="connsiteY0" fmla="*/ 2176803 h 2283107"/>
                <a:gd name="connsiteX1" fmla="*/ 345099 w 1411689"/>
                <a:gd name="connsiteY1" fmla="*/ 1944329 h 2283107"/>
                <a:gd name="connsiteX2" fmla="*/ 343377 w 1411689"/>
                <a:gd name="connsiteY2" fmla="*/ 1935719 h 2283107"/>
                <a:gd name="connsiteX3" fmla="*/ 696394 w 1411689"/>
                <a:gd name="connsiteY3" fmla="*/ 1503488 h 2283107"/>
                <a:gd name="connsiteX4" fmla="*/ 971919 w 1411689"/>
                <a:gd name="connsiteY4" fmla="*/ 1203854 h 2283107"/>
                <a:gd name="connsiteX5" fmla="*/ 1240556 w 1411689"/>
                <a:gd name="connsiteY5" fmla="*/ 935217 h 2283107"/>
                <a:gd name="connsiteX6" fmla="*/ 1380041 w 1411689"/>
                <a:gd name="connsiteY6" fmla="*/ 702742 h 2283107"/>
                <a:gd name="connsiteX7" fmla="*/ 1404150 w 1411689"/>
                <a:gd name="connsiteY7" fmla="*/ 165468 h 2283107"/>
                <a:gd name="connsiteX8" fmla="*/ 1285328 w 1411689"/>
                <a:gd name="connsiteY8" fmla="*/ 152 h 2283107"/>
                <a:gd name="connsiteX9" fmla="*/ 35133 w 1411689"/>
                <a:gd name="connsiteY9" fmla="*/ 2176803 h 2283107"/>
                <a:gd name="connsiteX0" fmla="*/ 35133 w 1411689"/>
                <a:gd name="connsiteY0" fmla="*/ 2176803 h 2283107"/>
                <a:gd name="connsiteX1" fmla="*/ 345099 w 1411689"/>
                <a:gd name="connsiteY1" fmla="*/ 1944329 h 2283107"/>
                <a:gd name="connsiteX2" fmla="*/ 343377 w 1411689"/>
                <a:gd name="connsiteY2" fmla="*/ 1935719 h 2283107"/>
                <a:gd name="connsiteX3" fmla="*/ 696394 w 1411689"/>
                <a:gd name="connsiteY3" fmla="*/ 1503488 h 2283107"/>
                <a:gd name="connsiteX4" fmla="*/ 971919 w 1411689"/>
                <a:gd name="connsiteY4" fmla="*/ 1203854 h 2283107"/>
                <a:gd name="connsiteX5" fmla="*/ 1240556 w 1411689"/>
                <a:gd name="connsiteY5" fmla="*/ 935217 h 2283107"/>
                <a:gd name="connsiteX6" fmla="*/ 1380041 w 1411689"/>
                <a:gd name="connsiteY6" fmla="*/ 702742 h 2283107"/>
                <a:gd name="connsiteX7" fmla="*/ 1404150 w 1411689"/>
                <a:gd name="connsiteY7" fmla="*/ 165468 h 2283107"/>
                <a:gd name="connsiteX8" fmla="*/ 1285328 w 1411689"/>
                <a:gd name="connsiteY8" fmla="*/ 152 h 2283107"/>
                <a:gd name="connsiteX9" fmla="*/ 35133 w 1411689"/>
                <a:gd name="connsiteY9" fmla="*/ 2176803 h 2283107"/>
                <a:gd name="connsiteX0" fmla="*/ 35133 w 1411689"/>
                <a:gd name="connsiteY0" fmla="*/ 2176803 h 2283107"/>
                <a:gd name="connsiteX1" fmla="*/ 345099 w 1411689"/>
                <a:gd name="connsiteY1" fmla="*/ 1944329 h 2283107"/>
                <a:gd name="connsiteX2" fmla="*/ 343377 w 1411689"/>
                <a:gd name="connsiteY2" fmla="*/ 1935719 h 2283107"/>
                <a:gd name="connsiteX3" fmla="*/ 696394 w 1411689"/>
                <a:gd name="connsiteY3" fmla="*/ 1503488 h 2283107"/>
                <a:gd name="connsiteX4" fmla="*/ 971919 w 1411689"/>
                <a:gd name="connsiteY4" fmla="*/ 1203854 h 2283107"/>
                <a:gd name="connsiteX5" fmla="*/ 1240556 w 1411689"/>
                <a:gd name="connsiteY5" fmla="*/ 935217 h 2283107"/>
                <a:gd name="connsiteX6" fmla="*/ 1380041 w 1411689"/>
                <a:gd name="connsiteY6" fmla="*/ 702742 h 2283107"/>
                <a:gd name="connsiteX7" fmla="*/ 1404150 w 1411689"/>
                <a:gd name="connsiteY7" fmla="*/ 165468 h 2283107"/>
                <a:gd name="connsiteX8" fmla="*/ 1285328 w 1411689"/>
                <a:gd name="connsiteY8" fmla="*/ 152 h 2283107"/>
                <a:gd name="connsiteX9" fmla="*/ 35133 w 1411689"/>
                <a:gd name="connsiteY9" fmla="*/ 2176803 h 2283107"/>
                <a:gd name="connsiteX0" fmla="*/ 35324 w 1411880"/>
                <a:gd name="connsiteY0" fmla="*/ 2156140 h 2261021"/>
                <a:gd name="connsiteX1" fmla="*/ 345290 w 1411880"/>
                <a:gd name="connsiteY1" fmla="*/ 1923666 h 2261021"/>
                <a:gd name="connsiteX2" fmla="*/ 343568 w 1411880"/>
                <a:gd name="connsiteY2" fmla="*/ 1915056 h 2261021"/>
                <a:gd name="connsiteX3" fmla="*/ 696585 w 1411880"/>
                <a:gd name="connsiteY3" fmla="*/ 1482825 h 2261021"/>
                <a:gd name="connsiteX4" fmla="*/ 972110 w 1411880"/>
                <a:gd name="connsiteY4" fmla="*/ 1183191 h 2261021"/>
                <a:gd name="connsiteX5" fmla="*/ 1240747 w 1411880"/>
                <a:gd name="connsiteY5" fmla="*/ 914554 h 2261021"/>
                <a:gd name="connsiteX6" fmla="*/ 1380232 w 1411880"/>
                <a:gd name="connsiteY6" fmla="*/ 682079 h 2261021"/>
                <a:gd name="connsiteX7" fmla="*/ 1404341 w 1411880"/>
                <a:gd name="connsiteY7" fmla="*/ 144805 h 2261021"/>
                <a:gd name="connsiteX8" fmla="*/ 1288963 w 1411880"/>
                <a:gd name="connsiteY8" fmla="*/ 153 h 2261021"/>
                <a:gd name="connsiteX9" fmla="*/ 35324 w 1411880"/>
                <a:gd name="connsiteY9" fmla="*/ 2156140 h 2261021"/>
                <a:gd name="connsiteX0" fmla="*/ 35806 w 1412362"/>
                <a:gd name="connsiteY0" fmla="*/ 2178525 h 2284949"/>
                <a:gd name="connsiteX1" fmla="*/ 345772 w 1412362"/>
                <a:gd name="connsiteY1" fmla="*/ 1946051 h 2284949"/>
                <a:gd name="connsiteX2" fmla="*/ 344050 w 1412362"/>
                <a:gd name="connsiteY2" fmla="*/ 1937441 h 2284949"/>
                <a:gd name="connsiteX3" fmla="*/ 697067 w 1412362"/>
                <a:gd name="connsiteY3" fmla="*/ 1505210 h 2284949"/>
                <a:gd name="connsiteX4" fmla="*/ 972592 w 1412362"/>
                <a:gd name="connsiteY4" fmla="*/ 1205576 h 2284949"/>
                <a:gd name="connsiteX5" fmla="*/ 1241229 w 1412362"/>
                <a:gd name="connsiteY5" fmla="*/ 936939 h 2284949"/>
                <a:gd name="connsiteX6" fmla="*/ 1380714 w 1412362"/>
                <a:gd name="connsiteY6" fmla="*/ 704464 h 2284949"/>
                <a:gd name="connsiteX7" fmla="*/ 1404823 w 1412362"/>
                <a:gd name="connsiteY7" fmla="*/ 167190 h 2284949"/>
                <a:gd name="connsiteX8" fmla="*/ 1298055 w 1412362"/>
                <a:gd name="connsiteY8" fmla="*/ 151 h 2284949"/>
                <a:gd name="connsiteX9" fmla="*/ 35806 w 1412362"/>
                <a:gd name="connsiteY9" fmla="*/ 2178525 h 2284949"/>
                <a:gd name="connsiteX0" fmla="*/ 35806 w 1412362"/>
                <a:gd name="connsiteY0" fmla="*/ 2179427 h 2285851"/>
                <a:gd name="connsiteX1" fmla="*/ 345772 w 1412362"/>
                <a:gd name="connsiteY1" fmla="*/ 1946953 h 2285851"/>
                <a:gd name="connsiteX2" fmla="*/ 344050 w 1412362"/>
                <a:gd name="connsiteY2" fmla="*/ 1938343 h 2285851"/>
                <a:gd name="connsiteX3" fmla="*/ 697067 w 1412362"/>
                <a:gd name="connsiteY3" fmla="*/ 1506112 h 2285851"/>
                <a:gd name="connsiteX4" fmla="*/ 972592 w 1412362"/>
                <a:gd name="connsiteY4" fmla="*/ 1206478 h 2285851"/>
                <a:gd name="connsiteX5" fmla="*/ 1241229 w 1412362"/>
                <a:gd name="connsiteY5" fmla="*/ 937841 h 2285851"/>
                <a:gd name="connsiteX6" fmla="*/ 1380714 w 1412362"/>
                <a:gd name="connsiteY6" fmla="*/ 705366 h 2285851"/>
                <a:gd name="connsiteX7" fmla="*/ 1404823 w 1412362"/>
                <a:gd name="connsiteY7" fmla="*/ 168092 h 2285851"/>
                <a:gd name="connsiteX8" fmla="*/ 1298055 w 1412362"/>
                <a:gd name="connsiteY8" fmla="*/ 1053 h 2285851"/>
                <a:gd name="connsiteX9" fmla="*/ 35806 w 1412362"/>
                <a:gd name="connsiteY9" fmla="*/ 2179427 h 2285851"/>
                <a:gd name="connsiteX0" fmla="*/ 35806 w 1412362"/>
                <a:gd name="connsiteY0" fmla="*/ 2179871 h 2286295"/>
                <a:gd name="connsiteX1" fmla="*/ 345772 w 1412362"/>
                <a:gd name="connsiteY1" fmla="*/ 1947397 h 2286295"/>
                <a:gd name="connsiteX2" fmla="*/ 344050 w 1412362"/>
                <a:gd name="connsiteY2" fmla="*/ 1938787 h 2286295"/>
                <a:gd name="connsiteX3" fmla="*/ 697067 w 1412362"/>
                <a:gd name="connsiteY3" fmla="*/ 1506556 h 2286295"/>
                <a:gd name="connsiteX4" fmla="*/ 972592 w 1412362"/>
                <a:gd name="connsiteY4" fmla="*/ 1206922 h 2286295"/>
                <a:gd name="connsiteX5" fmla="*/ 1241229 w 1412362"/>
                <a:gd name="connsiteY5" fmla="*/ 938285 h 2286295"/>
                <a:gd name="connsiteX6" fmla="*/ 1380714 w 1412362"/>
                <a:gd name="connsiteY6" fmla="*/ 705810 h 2286295"/>
                <a:gd name="connsiteX7" fmla="*/ 1404823 w 1412362"/>
                <a:gd name="connsiteY7" fmla="*/ 168536 h 2286295"/>
                <a:gd name="connsiteX8" fmla="*/ 1298055 w 1412362"/>
                <a:gd name="connsiteY8" fmla="*/ 1497 h 2286295"/>
                <a:gd name="connsiteX9" fmla="*/ 35806 w 1412362"/>
                <a:gd name="connsiteY9" fmla="*/ 2179871 h 2286295"/>
                <a:gd name="connsiteX0" fmla="*/ 35806 w 1412362"/>
                <a:gd name="connsiteY0" fmla="*/ 2179871 h 2286295"/>
                <a:gd name="connsiteX1" fmla="*/ 345772 w 1412362"/>
                <a:gd name="connsiteY1" fmla="*/ 1947397 h 2286295"/>
                <a:gd name="connsiteX2" fmla="*/ 344050 w 1412362"/>
                <a:gd name="connsiteY2" fmla="*/ 1938787 h 2286295"/>
                <a:gd name="connsiteX3" fmla="*/ 697067 w 1412362"/>
                <a:gd name="connsiteY3" fmla="*/ 1506556 h 2286295"/>
                <a:gd name="connsiteX4" fmla="*/ 972592 w 1412362"/>
                <a:gd name="connsiteY4" fmla="*/ 1206922 h 2286295"/>
                <a:gd name="connsiteX5" fmla="*/ 1241229 w 1412362"/>
                <a:gd name="connsiteY5" fmla="*/ 938285 h 2286295"/>
                <a:gd name="connsiteX6" fmla="*/ 1380714 w 1412362"/>
                <a:gd name="connsiteY6" fmla="*/ 705810 h 2286295"/>
                <a:gd name="connsiteX7" fmla="*/ 1404823 w 1412362"/>
                <a:gd name="connsiteY7" fmla="*/ 168536 h 2286295"/>
                <a:gd name="connsiteX8" fmla="*/ 1298055 w 1412362"/>
                <a:gd name="connsiteY8" fmla="*/ 1497 h 2286295"/>
                <a:gd name="connsiteX9" fmla="*/ 35806 w 1412362"/>
                <a:gd name="connsiteY9" fmla="*/ 2179871 h 2286295"/>
                <a:gd name="connsiteX0" fmla="*/ 35806 w 1412362"/>
                <a:gd name="connsiteY0" fmla="*/ 2194545 h 2300969"/>
                <a:gd name="connsiteX1" fmla="*/ 345772 w 1412362"/>
                <a:gd name="connsiteY1" fmla="*/ 1962071 h 2300969"/>
                <a:gd name="connsiteX2" fmla="*/ 344050 w 1412362"/>
                <a:gd name="connsiteY2" fmla="*/ 1953461 h 2300969"/>
                <a:gd name="connsiteX3" fmla="*/ 697067 w 1412362"/>
                <a:gd name="connsiteY3" fmla="*/ 1521230 h 2300969"/>
                <a:gd name="connsiteX4" fmla="*/ 972592 w 1412362"/>
                <a:gd name="connsiteY4" fmla="*/ 1221596 h 2300969"/>
                <a:gd name="connsiteX5" fmla="*/ 1241229 w 1412362"/>
                <a:gd name="connsiteY5" fmla="*/ 952959 h 2300969"/>
                <a:gd name="connsiteX6" fmla="*/ 1380714 w 1412362"/>
                <a:gd name="connsiteY6" fmla="*/ 720484 h 2300969"/>
                <a:gd name="connsiteX7" fmla="*/ 1404823 w 1412362"/>
                <a:gd name="connsiteY7" fmla="*/ 183210 h 2300969"/>
                <a:gd name="connsiteX8" fmla="*/ 1298055 w 1412362"/>
                <a:gd name="connsiteY8" fmla="*/ 16171 h 2300969"/>
                <a:gd name="connsiteX9" fmla="*/ 35806 w 1412362"/>
                <a:gd name="connsiteY9" fmla="*/ 2194545 h 2300969"/>
                <a:gd name="connsiteX0" fmla="*/ 33983 w 1410539"/>
                <a:gd name="connsiteY0" fmla="*/ 2163209 h 2267260"/>
                <a:gd name="connsiteX1" fmla="*/ 343949 w 1410539"/>
                <a:gd name="connsiteY1" fmla="*/ 1930735 h 2267260"/>
                <a:gd name="connsiteX2" fmla="*/ 342227 w 1410539"/>
                <a:gd name="connsiteY2" fmla="*/ 1922125 h 2267260"/>
                <a:gd name="connsiteX3" fmla="*/ 695244 w 1410539"/>
                <a:gd name="connsiteY3" fmla="*/ 1489894 h 2267260"/>
                <a:gd name="connsiteX4" fmla="*/ 970769 w 1410539"/>
                <a:gd name="connsiteY4" fmla="*/ 1190260 h 2267260"/>
                <a:gd name="connsiteX5" fmla="*/ 1239406 w 1410539"/>
                <a:gd name="connsiteY5" fmla="*/ 921623 h 2267260"/>
                <a:gd name="connsiteX6" fmla="*/ 1378891 w 1410539"/>
                <a:gd name="connsiteY6" fmla="*/ 689148 h 2267260"/>
                <a:gd name="connsiteX7" fmla="*/ 1403000 w 1410539"/>
                <a:gd name="connsiteY7" fmla="*/ 151874 h 2267260"/>
                <a:gd name="connsiteX8" fmla="*/ 1263514 w 1410539"/>
                <a:gd name="connsiteY8" fmla="*/ 19276 h 2267260"/>
                <a:gd name="connsiteX9" fmla="*/ 33983 w 1410539"/>
                <a:gd name="connsiteY9" fmla="*/ 2163209 h 2267260"/>
                <a:gd name="connsiteX0" fmla="*/ 33983 w 1410539"/>
                <a:gd name="connsiteY0" fmla="*/ 2162545 h 2266596"/>
                <a:gd name="connsiteX1" fmla="*/ 343949 w 1410539"/>
                <a:gd name="connsiteY1" fmla="*/ 1930071 h 2266596"/>
                <a:gd name="connsiteX2" fmla="*/ 342227 w 1410539"/>
                <a:gd name="connsiteY2" fmla="*/ 1921461 h 2266596"/>
                <a:gd name="connsiteX3" fmla="*/ 695244 w 1410539"/>
                <a:gd name="connsiteY3" fmla="*/ 1489230 h 2266596"/>
                <a:gd name="connsiteX4" fmla="*/ 970769 w 1410539"/>
                <a:gd name="connsiteY4" fmla="*/ 1189596 h 2266596"/>
                <a:gd name="connsiteX5" fmla="*/ 1239406 w 1410539"/>
                <a:gd name="connsiteY5" fmla="*/ 920959 h 2266596"/>
                <a:gd name="connsiteX6" fmla="*/ 1378891 w 1410539"/>
                <a:gd name="connsiteY6" fmla="*/ 688484 h 2266596"/>
                <a:gd name="connsiteX7" fmla="*/ 1403000 w 1410539"/>
                <a:gd name="connsiteY7" fmla="*/ 151210 h 2266596"/>
                <a:gd name="connsiteX8" fmla="*/ 1263514 w 1410539"/>
                <a:gd name="connsiteY8" fmla="*/ 18612 h 2266596"/>
                <a:gd name="connsiteX9" fmla="*/ 33983 w 1410539"/>
                <a:gd name="connsiteY9" fmla="*/ 2162545 h 2266596"/>
                <a:gd name="connsiteX0" fmla="*/ 33983 w 1406005"/>
                <a:gd name="connsiteY0" fmla="*/ 2162545 h 2266596"/>
                <a:gd name="connsiteX1" fmla="*/ 343949 w 1406005"/>
                <a:gd name="connsiteY1" fmla="*/ 1930071 h 2266596"/>
                <a:gd name="connsiteX2" fmla="*/ 342227 w 1406005"/>
                <a:gd name="connsiteY2" fmla="*/ 1921461 h 2266596"/>
                <a:gd name="connsiteX3" fmla="*/ 695244 w 1406005"/>
                <a:gd name="connsiteY3" fmla="*/ 1489230 h 2266596"/>
                <a:gd name="connsiteX4" fmla="*/ 970769 w 1406005"/>
                <a:gd name="connsiteY4" fmla="*/ 1189596 h 2266596"/>
                <a:gd name="connsiteX5" fmla="*/ 1239406 w 1406005"/>
                <a:gd name="connsiteY5" fmla="*/ 920959 h 2266596"/>
                <a:gd name="connsiteX6" fmla="*/ 1378891 w 1406005"/>
                <a:gd name="connsiteY6" fmla="*/ 688484 h 2266596"/>
                <a:gd name="connsiteX7" fmla="*/ 1403000 w 1406005"/>
                <a:gd name="connsiteY7" fmla="*/ 151210 h 2266596"/>
                <a:gd name="connsiteX8" fmla="*/ 1263514 w 1406005"/>
                <a:gd name="connsiteY8" fmla="*/ 18612 h 2266596"/>
                <a:gd name="connsiteX9" fmla="*/ 33983 w 1406005"/>
                <a:gd name="connsiteY9" fmla="*/ 2162545 h 2266596"/>
                <a:gd name="connsiteX0" fmla="*/ 33983 w 1401926"/>
                <a:gd name="connsiteY0" fmla="*/ 2276045 h 2380096"/>
                <a:gd name="connsiteX1" fmla="*/ 343949 w 1401926"/>
                <a:gd name="connsiteY1" fmla="*/ 2043571 h 2380096"/>
                <a:gd name="connsiteX2" fmla="*/ 342227 w 1401926"/>
                <a:gd name="connsiteY2" fmla="*/ 2034961 h 2380096"/>
                <a:gd name="connsiteX3" fmla="*/ 695244 w 1401926"/>
                <a:gd name="connsiteY3" fmla="*/ 1602730 h 2380096"/>
                <a:gd name="connsiteX4" fmla="*/ 970769 w 1401926"/>
                <a:gd name="connsiteY4" fmla="*/ 1303096 h 2380096"/>
                <a:gd name="connsiteX5" fmla="*/ 1239406 w 1401926"/>
                <a:gd name="connsiteY5" fmla="*/ 1034459 h 2380096"/>
                <a:gd name="connsiteX6" fmla="*/ 1378891 w 1401926"/>
                <a:gd name="connsiteY6" fmla="*/ 801984 h 2380096"/>
                <a:gd name="connsiteX7" fmla="*/ 1394389 w 1401926"/>
                <a:gd name="connsiteY7" fmla="*/ 271598 h 2380096"/>
                <a:gd name="connsiteX8" fmla="*/ 1263514 w 1401926"/>
                <a:gd name="connsiteY8" fmla="*/ 132112 h 2380096"/>
                <a:gd name="connsiteX9" fmla="*/ 33983 w 1401926"/>
                <a:gd name="connsiteY9" fmla="*/ 2276045 h 2380096"/>
                <a:gd name="connsiteX0" fmla="*/ 33983 w 1399348"/>
                <a:gd name="connsiteY0" fmla="*/ 2155167 h 2259218"/>
                <a:gd name="connsiteX1" fmla="*/ 343949 w 1399348"/>
                <a:gd name="connsiteY1" fmla="*/ 1922693 h 2259218"/>
                <a:gd name="connsiteX2" fmla="*/ 342227 w 1399348"/>
                <a:gd name="connsiteY2" fmla="*/ 1914083 h 2259218"/>
                <a:gd name="connsiteX3" fmla="*/ 695244 w 1399348"/>
                <a:gd name="connsiteY3" fmla="*/ 1481852 h 2259218"/>
                <a:gd name="connsiteX4" fmla="*/ 970769 w 1399348"/>
                <a:gd name="connsiteY4" fmla="*/ 1182218 h 2259218"/>
                <a:gd name="connsiteX5" fmla="*/ 1239406 w 1399348"/>
                <a:gd name="connsiteY5" fmla="*/ 913581 h 2259218"/>
                <a:gd name="connsiteX6" fmla="*/ 1378891 w 1399348"/>
                <a:gd name="connsiteY6" fmla="*/ 681106 h 2259218"/>
                <a:gd name="connsiteX7" fmla="*/ 1394389 w 1399348"/>
                <a:gd name="connsiteY7" fmla="*/ 150720 h 2259218"/>
                <a:gd name="connsiteX8" fmla="*/ 1263514 w 1399348"/>
                <a:gd name="connsiteY8" fmla="*/ 11234 h 2259218"/>
                <a:gd name="connsiteX9" fmla="*/ 33983 w 1399348"/>
                <a:gd name="connsiteY9" fmla="*/ 2155167 h 2259218"/>
                <a:gd name="connsiteX0" fmla="*/ 33983 w 1399348"/>
                <a:gd name="connsiteY0" fmla="*/ 2155167 h 2259218"/>
                <a:gd name="connsiteX1" fmla="*/ 343949 w 1399348"/>
                <a:gd name="connsiteY1" fmla="*/ 1922693 h 2259218"/>
                <a:gd name="connsiteX2" fmla="*/ 342227 w 1399348"/>
                <a:gd name="connsiteY2" fmla="*/ 1914083 h 2259218"/>
                <a:gd name="connsiteX3" fmla="*/ 695244 w 1399348"/>
                <a:gd name="connsiteY3" fmla="*/ 1481852 h 2259218"/>
                <a:gd name="connsiteX4" fmla="*/ 970769 w 1399348"/>
                <a:gd name="connsiteY4" fmla="*/ 1182218 h 2259218"/>
                <a:gd name="connsiteX5" fmla="*/ 1239406 w 1399348"/>
                <a:gd name="connsiteY5" fmla="*/ 913581 h 2259218"/>
                <a:gd name="connsiteX6" fmla="*/ 1378891 w 1399348"/>
                <a:gd name="connsiteY6" fmla="*/ 681106 h 2259218"/>
                <a:gd name="connsiteX7" fmla="*/ 1394389 w 1399348"/>
                <a:gd name="connsiteY7" fmla="*/ 150720 h 2259218"/>
                <a:gd name="connsiteX8" fmla="*/ 1263514 w 1399348"/>
                <a:gd name="connsiteY8" fmla="*/ 11234 h 2259218"/>
                <a:gd name="connsiteX9" fmla="*/ 33983 w 1399348"/>
                <a:gd name="connsiteY9" fmla="*/ 2155167 h 2259218"/>
                <a:gd name="connsiteX0" fmla="*/ 33983 w 1397851"/>
                <a:gd name="connsiteY0" fmla="*/ 2155167 h 2259218"/>
                <a:gd name="connsiteX1" fmla="*/ 343949 w 1397851"/>
                <a:gd name="connsiteY1" fmla="*/ 1922693 h 2259218"/>
                <a:gd name="connsiteX2" fmla="*/ 342227 w 1397851"/>
                <a:gd name="connsiteY2" fmla="*/ 1914083 h 2259218"/>
                <a:gd name="connsiteX3" fmla="*/ 695244 w 1397851"/>
                <a:gd name="connsiteY3" fmla="*/ 1481852 h 2259218"/>
                <a:gd name="connsiteX4" fmla="*/ 970769 w 1397851"/>
                <a:gd name="connsiteY4" fmla="*/ 1182218 h 2259218"/>
                <a:gd name="connsiteX5" fmla="*/ 1239406 w 1397851"/>
                <a:gd name="connsiteY5" fmla="*/ 913581 h 2259218"/>
                <a:gd name="connsiteX6" fmla="*/ 1373725 w 1397851"/>
                <a:gd name="connsiteY6" fmla="*/ 681106 h 2259218"/>
                <a:gd name="connsiteX7" fmla="*/ 1394389 w 1397851"/>
                <a:gd name="connsiteY7" fmla="*/ 150720 h 2259218"/>
                <a:gd name="connsiteX8" fmla="*/ 1263514 w 1397851"/>
                <a:gd name="connsiteY8" fmla="*/ 11234 h 2259218"/>
                <a:gd name="connsiteX9" fmla="*/ 33983 w 1397851"/>
                <a:gd name="connsiteY9" fmla="*/ 2155167 h 2259218"/>
                <a:gd name="connsiteX0" fmla="*/ 33983 w 1397851"/>
                <a:gd name="connsiteY0" fmla="*/ 2155167 h 2259218"/>
                <a:gd name="connsiteX1" fmla="*/ 343949 w 1397851"/>
                <a:gd name="connsiteY1" fmla="*/ 1922693 h 2259218"/>
                <a:gd name="connsiteX2" fmla="*/ 342227 w 1397851"/>
                <a:gd name="connsiteY2" fmla="*/ 1914083 h 2259218"/>
                <a:gd name="connsiteX3" fmla="*/ 695244 w 1397851"/>
                <a:gd name="connsiteY3" fmla="*/ 1481852 h 2259218"/>
                <a:gd name="connsiteX4" fmla="*/ 970769 w 1397851"/>
                <a:gd name="connsiteY4" fmla="*/ 1182218 h 2259218"/>
                <a:gd name="connsiteX5" fmla="*/ 1239406 w 1397851"/>
                <a:gd name="connsiteY5" fmla="*/ 913581 h 2259218"/>
                <a:gd name="connsiteX6" fmla="*/ 1373725 w 1397851"/>
                <a:gd name="connsiteY6" fmla="*/ 681106 h 2259218"/>
                <a:gd name="connsiteX7" fmla="*/ 1394389 w 1397851"/>
                <a:gd name="connsiteY7" fmla="*/ 150720 h 2259218"/>
                <a:gd name="connsiteX8" fmla="*/ 1263514 w 1397851"/>
                <a:gd name="connsiteY8" fmla="*/ 11234 h 2259218"/>
                <a:gd name="connsiteX9" fmla="*/ 33983 w 1397851"/>
                <a:gd name="connsiteY9" fmla="*/ 2155167 h 2259218"/>
                <a:gd name="connsiteX0" fmla="*/ 33983 w 1397851"/>
                <a:gd name="connsiteY0" fmla="*/ 2155167 h 2259218"/>
                <a:gd name="connsiteX1" fmla="*/ 343949 w 1397851"/>
                <a:gd name="connsiteY1" fmla="*/ 1922693 h 2259218"/>
                <a:gd name="connsiteX2" fmla="*/ 342227 w 1397851"/>
                <a:gd name="connsiteY2" fmla="*/ 1914083 h 2259218"/>
                <a:gd name="connsiteX3" fmla="*/ 695244 w 1397851"/>
                <a:gd name="connsiteY3" fmla="*/ 1481852 h 2259218"/>
                <a:gd name="connsiteX4" fmla="*/ 970769 w 1397851"/>
                <a:gd name="connsiteY4" fmla="*/ 1182218 h 2259218"/>
                <a:gd name="connsiteX5" fmla="*/ 1239406 w 1397851"/>
                <a:gd name="connsiteY5" fmla="*/ 913581 h 2259218"/>
                <a:gd name="connsiteX6" fmla="*/ 1373725 w 1397851"/>
                <a:gd name="connsiteY6" fmla="*/ 681106 h 2259218"/>
                <a:gd name="connsiteX7" fmla="*/ 1394389 w 1397851"/>
                <a:gd name="connsiteY7" fmla="*/ 150720 h 2259218"/>
                <a:gd name="connsiteX8" fmla="*/ 1263514 w 1397851"/>
                <a:gd name="connsiteY8" fmla="*/ 11234 h 2259218"/>
                <a:gd name="connsiteX9" fmla="*/ 33983 w 1397851"/>
                <a:gd name="connsiteY9" fmla="*/ 2155167 h 2259218"/>
                <a:gd name="connsiteX0" fmla="*/ 33983 w 1397851"/>
                <a:gd name="connsiteY0" fmla="*/ 2155167 h 2259218"/>
                <a:gd name="connsiteX1" fmla="*/ 343949 w 1397851"/>
                <a:gd name="connsiteY1" fmla="*/ 1922693 h 2259218"/>
                <a:gd name="connsiteX2" fmla="*/ 342227 w 1397851"/>
                <a:gd name="connsiteY2" fmla="*/ 1914083 h 2259218"/>
                <a:gd name="connsiteX3" fmla="*/ 695244 w 1397851"/>
                <a:gd name="connsiteY3" fmla="*/ 1481852 h 2259218"/>
                <a:gd name="connsiteX4" fmla="*/ 970769 w 1397851"/>
                <a:gd name="connsiteY4" fmla="*/ 1182218 h 2259218"/>
                <a:gd name="connsiteX5" fmla="*/ 1239406 w 1397851"/>
                <a:gd name="connsiteY5" fmla="*/ 913581 h 2259218"/>
                <a:gd name="connsiteX6" fmla="*/ 1373725 w 1397851"/>
                <a:gd name="connsiteY6" fmla="*/ 681106 h 2259218"/>
                <a:gd name="connsiteX7" fmla="*/ 1394389 w 1397851"/>
                <a:gd name="connsiteY7" fmla="*/ 150720 h 2259218"/>
                <a:gd name="connsiteX8" fmla="*/ 1263514 w 1397851"/>
                <a:gd name="connsiteY8" fmla="*/ 11234 h 2259218"/>
                <a:gd name="connsiteX9" fmla="*/ 33983 w 1397851"/>
                <a:gd name="connsiteY9" fmla="*/ 2155167 h 2259218"/>
                <a:gd name="connsiteX0" fmla="*/ 9 w 1363877"/>
                <a:gd name="connsiteY0" fmla="*/ 2155167 h 2161143"/>
                <a:gd name="connsiteX1" fmla="*/ 309975 w 1363877"/>
                <a:gd name="connsiteY1" fmla="*/ 1922693 h 2161143"/>
                <a:gd name="connsiteX2" fmla="*/ 308253 w 1363877"/>
                <a:gd name="connsiteY2" fmla="*/ 1914083 h 2161143"/>
                <a:gd name="connsiteX3" fmla="*/ 661270 w 1363877"/>
                <a:gd name="connsiteY3" fmla="*/ 1481852 h 2161143"/>
                <a:gd name="connsiteX4" fmla="*/ 936795 w 1363877"/>
                <a:gd name="connsiteY4" fmla="*/ 1182218 h 2161143"/>
                <a:gd name="connsiteX5" fmla="*/ 1205432 w 1363877"/>
                <a:gd name="connsiteY5" fmla="*/ 913581 h 2161143"/>
                <a:gd name="connsiteX6" fmla="*/ 1339751 w 1363877"/>
                <a:gd name="connsiteY6" fmla="*/ 681106 h 2161143"/>
                <a:gd name="connsiteX7" fmla="*/ 1360415 w 1363877"/>
                <a:gd name="connsiteY7" fmla="*/ 150720 h 2161143"/>
                <a:gd name="connsiteX8" fmla="*/ 1229540 w 1363877"/>
                <a:gd name="connsiteY8" fmla="*/ 11234 h 2161143"/>
                <a:gd name="connsiteX9" fmla="*/ 9 w 1363877"/>
                <a:gd name="connsiteY9" fmla="*/ 2155167 h 2161143"/>
                <a:gd name="connsiteX0" fmla="*/ 1 w 1363869"/>
                <a:gd name="connsiteY0" fmla="*/ 2155167 h 2155341"/>
                <a:gd name="connsiteX1" fmla="*/ 309967 w 1363869"/>
                <a:gd name="connsiteY1" fmla="*/ 1922693 h 2155341"/>
                <a:gd name="connsiteX2" fmla="*/ 308245 w 1363869"/>
                <a:gd name="connsiteY2" fmla="*/ 1914083 h 2155341"/>
                <a:gd name="connsiteX3" fmla="*/ 661262 w 1363869"/>
                <a:gd name="connsiteY3" fmla="*/ 1481852 h 2155341"/>
                <a:gd name="connsiteX4" fmla="*/ 936787 w 1363869"/>
                <a:gd name="connsiteY4" fmla="*/ 1182218 h 2155341"/>
                <a:gd name="connsiteX5" fmla="*/ 1205424 w 1363869"/>
                <a:gd name="connsiteY5" fmla="*/ 913581 h 2155341"/>
                <a:gd name="connsiteX6" fmla="*/ 1339743 w 1363869"/>
                <a:gd name="connsiteY6" fmla="*/ 681106 h 2155341"/>
                <a:gd name="connsiteX7" fmla="*/ 1360407 w 1363869"/>
                <a:gd name="connsiteY7" fmla="*/ 150720 h 2155341"/>
                <a:gd name="connsiteX8" fmla="*/ 1229532 w 1363869"/>
                <a:gd name="connsiteY8" fmla="*/ 11234 h 2155341"/>
                <a:gd name="connsiteX9" fmla="*/ 1 w 1363869"/>
                <a:gd name="connsiteY9" fmla="*/ 2155167 h 2155341"/>
                <a:gd name="connsiteX0" fmla="*/ 1 w 1363869"/>
                <a:gd name="connsiteY0" fmla="*/ 2155167 h 2155343"/>
                <a:gd name="connsiteX1" fmla="*/ 309967 w 1363869"/>
                <a:gd name="connsiteY1" fmla="*/ 1922693 h 2155343"/>
                <a:gd name="connsiteX2" fmla="*/ 285385 w 1363869"/>
                <a:gd name="connsiteY2" fmla="*/ 1899795 h 2155343"/>
                <a:gd name="connsiteX3" fmla="*/ 661262 w 1363869"/>
                <a:gd name="connsiteY3" fmla="*/ 1481852 h 2155343"/>
                <a:gd name="connsiteX4" fmla="*/ 936787 w 1363869"/>
                <a:gd name="connsiteY4" fmla="*/ 1182218 h 2155343"/>
                <a:gd name="connsiteX5" fmla="*/ 1205424 w 1363869"/>
                <a:gd name="connsiteY5" fmla="*/ 913581 h 2155343"/>
                <a:gd name="connsiteX6" fmla="*/ 1339743 w 1363869"/>
                <a:gd name="connsiteY6" fmla="*/ 681106 h 2155343"/>
                <a:gd name="connsiteX7" fmla="*/ 1360407 w 1363869"/>
                <a:gd name="connsiteY7" fmla="*/ 150720 h 2155343"/>
                <a:gd name="connsiteX8" fmla="*/ 1229532 w 1363869"/>
                <a:gd name="connsiteY8" fmla="*/ 11234 h 2155343"/>
                <a:gd name="connsiteX9" fmla="*/ 1 w 1363869"/>
                <a:gd name="connsiteY9" fmla="*/ 2155167 h 2155343"/>
                <a:gd name="connsiteX0" fmla="*/ 55256 w 1419124"/>
                <a:gd name="connsiteY0" fmla="*/ 2155167 h 2279331"/>
                <a:gd name="connsiteX1" fmla="*/ 225204 w 1419124"/>
                <a:gd name="connsiteY1" fmla="*/ 2008418 h 2279331"/>
                <a:gd name="connsiteX2" fmla="*/ 340640 w 1419124"/>
                <a:gd name="connsiteY2" fmla="*/ 1899795 h 2279331"/>
                <a:gd name="connsiteX3" fmla="*/ 716517 w 1419124"/>
                <a:gd name="connsiteY3" fmla="*/ 1481852 h 2279331"/>
                <a:gd name="connsiteX4" fmla="*/ 992042 w 1419124"/>
                <a:gd name="connsiteY4" fmla="*/ 1182218 h 2279331"/>
                <a:gd name="connsiteX5" fmla="*/ 1260679 w 1419124"/>
                <a:gd name="connsiteY5" fmla="*/ 913581 h 2279331"/>
                <a:gd name="connsiteX6" fmla="*/ 1394998 w 1419124"/>
                <a:gd name="connsiteY6" fmla="*/ 681106 h 2279331"/>
                <a:gd name="connsiteX7" fmla="*/ 1415662 w 1419124"/>
                <a:gd name="connsiteY7" fmla="*/ 150720 h 2279331"/>
                <a:gd name="connsiteX8" fmla="*/ 1284787 w 1419124"/>
                <a:gd name="connsiteY8" fmla="*/ 11234 h 2279331"/>
                <a:gd name="connsiteX9" fmla="*/ 55256 w 1419124"/>
                <a:gd name="connsiteY9" fmla="*/ 2155167 h 2279331"/>
                <a:gd name="connsiteX0" fmla="*/ 353 w 1364221"/>
                <a:gd name="connsiteY0" fmla="*/ 2155167 h 2156143"/>
                <a:gd name="connsiteX1" fmla="*/ 170301 w 1364221"/>
                <a:gd name="connsiteY1" fmla="*/ 2008418 h 2156143"/>
                <a:gd name="connsiteX2" fmla="*/ 285737 w 1364221"/>
                <a:gd name="connsiteY2" fmla="*/ 1899795 h 2156143"/>
                <a:gd name="connsiteX3" fmla="*/ 661614 w 1364221"/>
                <a:gd name="connsiteY3" fmla="*/ 1481852 h 2156143"/>
                <a:gd name="connsiteX4" fmla="*/ 937139 w 1364221"/>
                <a:gd name="connsiteY4" fmla="*/ 1182218 h 2156143"/>
                <a:gd name="connsiteX5" fmla="*/ 1205776 w 1364221"/>
                <a:gd name="connsiteY5" fmla="*/ 913581 h 2156143"/>
                <a:gd name="connsiteX6" fmla="*/ 1340095 w 1364221"/>
                <a:gd name="connsiteY6" fmla="*/ 681106 h 2156143"/>
                <a:gd name="connsiteX7" fmla="*/ 1360759 w 1364221"/>
                <a:gd name="connsiteY7" fmla="*/ 150720 h 2156143"/>
                <a:gd name="connsiteX8" fmla="*/ 1229884 w 1364221"/>
                <a:gd name="connsiteY8" fmla="*/ 11234 h 2156143"/>
                <a:gd name="connsiteX9" fmla="*/ 353 w 1364221"/>
                <a:gd name="connsiteY9" fmla="*/ 2155167 h 2156143"/>
                <a:gd name="connsiteX0" fmla="*/ 404 w 1364272"/>
                <a:gd name="connsiteY0" fmla="*/ 2155167 h 2156296"/>
                <a:gd name="connsiteX1" fmla="*/ 170352 w 1364272"/>
                <a:gd name="connsiteY1" fmla="*/ 2008418 h 2156296"/>
                <a:gd name="connsiteX2" fmla="*/ 391515 w 1364272"/>
                <a:gd name="connsiteY2" fmla="*/ 1794067 h 2156296"/>
                <a:gd name="connsiteX3" fmla="*/ 661665 w 1364272"/>
                <a:gd name="connsiteY3" fmla="*/ 1481852 h 2156296"/>
                <a:gd name="connsiteX4" fmla="*/ 937190 w 1364272"/>
                <a:gd name="connsiteY4" fmla="*/ 1182218 h 2156296"/>
                <a:gd name="connsiteX5" fmla="*/ 1205827 w 1364272"/>
                <a:gd name="connsiteY5" fmla="*/ 913581 h 2156296"/>
                <a:gd name="connsiteX6" fmla="*/ 1340146 w 1364272"/>
                <a:gd name="connsiteY6" fmla="*/ 681106 h 2156296"/>
                <a:gd name="connsiteX7" fmla="*/ 1360810 w 1364272"/>
                <a:gd name="connsiteY7" fmla="*/ 150720 h 2156296"/>
                <a:gd name="connsiteX8" fmla="*/ 1229935 w 1364272"/>
                <a:gd name="connsiteY8" fmla="*/ 11234 h 2156296"/>
                <a:gd name="connsiteX9" fmla="*/ 404 w 1364272"/>
                <a:gd name="connsiteY9" fmla="*/ 2155167 h 2156296"/>
                <a:gd name="connsiteX0" fmla="*/ 404 w 1364272"/>
                <a:gd name="connsiteY0" fmla="*/ 2155167 h 2156296"/>
                <a:gd name="connsiteX1" fmla="*/ 170352 w 1364272"/>
                <a:gd name="connsiteY1" fmla="*/ 2008418 h 2156296"/>
                <a:gd name="connsiteX2" fmla="*/ 391515 w 1364272"/>
                <a:gd name="connsiteY2" fmla="*/ 1794067 h 2156296"/>
                <a:gd name="connsiteX3" fmla="*/ 661665 w 1364272"/>
                <a:gd name="connsiteY3" fmla="*/ 1467565 h 2156296"/>
                <a:gd name="connsiteX4" fmla="*/ 937190 w 1364272"/>
                <a:gd name="connsiteY4" fmla="*/ 1182218 h 2156296"/>
                <a:gd name="connsiteX5" fmla="*/ 1205827 w 1364272"/>
                <a:gd name="connsiteY5" fmla="*/ 913581 h 2156296"/>
                <a:gd name="connsiteX6" fmla="*/ 1340146 w 1364272"/>
                <a:gd name="connsiteY6" fmla="*/ 681106 h 2156296"/>
                <a:gd name="connsiteX7" fmla="*/ 1360810 w 1364272"/>
                <a:gd name="connsiteY7" fmla="*/ 150720 h 2156296"/>
                <a:gd name="connsiteX8" fmla="*/ 1229935 w 1364272"/>
                <a:gd name="connsiteY8" fmla="*/ 11234 h 2156296"/>
                <a:gd name="connsiteX9" fmla="*/ 404 w 1364272"/>
                <a:gd name="connsiteY9" fmla="*/ 2155167 h 2156296"/>
                <a:gd name="connsiteX0" fmla="*/ 404 w 1364272"/>
                <a:gd name="connsiteY0" fmla="*/ 2155167 h 2156296"/>
                <a:gd name="connsiteX1" fmla="*/ 170352 w 1364272"/>
                <a:gd name="connsiteY1" fmla="*/ 2008418 h 2156296"/>
                <a:gd name="connsiteX2" fmla="*/ 391515 w 1364272"/>
                <a:gd name="connsiteY2" fmla="*/ 1794067 h 2156296"/>
                <a:gd name="connsiteX3" fmla="*/ 661665 w 1364272"/>
                <a:gd name="connsiteY3" fmla="*/ 1467565 h 2156296"/>
                <a:gd name="connsiteX4" fmla="*/ 937190 w 1364272"/>
                <a:gd name="connsiteY4" fmla="*/ 1170788 h 2156296"/>
                <a:gd name="connsiteX5" fmla="*/ 1205827 w 1364272"/>
                <a:gd name="connsiteY5" fmla="*/ 913581 h 2156296"/>
                <a:gd name="connsiteX6" fmla="*/ 1340146 w 1364272"/>
                <a:gd name="connsiteY6" fmla="*/ 681106 h 2156296"/>
                <a:gd name="connsiteX7" fmla="*/ 1360810 w 1364272"/>
                <a:gd name="connsiteY7" fmla="*/ 150720 h 2156296"/>
                <a:gd name="connsiteX8" fmla="*/ 1229935 w 1364272"/>
                <a:gd name="connsiteY8" fmla="*/ 11234 h 2156296"/>
                <a:gd name="connsiteX9" fmla="*/ 404 w 1364272"/>
                <a:gd name="connsiteY9" fmla="*/ 2155167 h 2156296"/>
                <a:gd name="connsiteX0" fmla="*/ 404 w 1364272"/>
                <a:gd name="connsiteY0" fmla="*/ 2155167 h 2156296"/>
                <a:gd name="connsiteX1" fmla="*/ 170352 w 1364272"/>
                <a:gd name="connsiteY1" fmla="*/ 2008418 h 2156296"/>
                <a:gd name="connsiteX2" fmla="*/ 391515 w 1364272"/>
                <a:gd name="connsiteY2" fmla="*/ 1794067 h 2156296"/>
                <a:gd name="connsiteX3" fmla="*/ 661665 w 1364272"/>
                <a:gd name="connsiteY3" fmla="*/ 1467565 h 2156296"/>
                <a:gd name="connsiteX4" fmla="*/ 951477 w 1364272"/>
                <a:gd name="connsiteY4" fmla="*/ 1162215 h 2156296"/>
                <a:gd name="connsiteX5" fmla="*/ 1205827 w 1364272"/>
                <a:gd name="connsiteY5" fmla="*/ 913581 h 2156296"/>
                <a:gd name="connsiteX6" fmla="*/ 1340146 w 1364272"/>
                <a:gd name="connsiteY6" fmla="*/ 681106 h 2156296"/>
                <a:gd name="connsiteX7" fmla="*/ 1360810 w 1364272"/>
                <a:gd name="connsiteY7" fmla="*/ 150720 h 2156296"/>
                <a:gd name="connsiteX8" fmla="*/ 1229935 w 1364272"/>
                <a:gd name="connsiteY8" fmla="*/ 11234 h 2156296"/>
                <a:gd name="connsiteX9" fmla="*/ 404 w 1364272"/>
                <a:gd name="connsiteY9" fmla="*/ 2155167 h 2156296"/>
                <a:gd name="connsiteX0" fmla="*/ 404 w 1364272"/>
                <a:gd name="connsiteY0" fmla="*/ 2155167 h 2156296"/>
                <a:gd name="connsiteX1" fmla="*/ 170352 w 1364272"/>
                <a:gd name="connsiteY1" fmla="*/ 2008418 h 2156296"/>
                <a:gd name="connsiteX2" fmla="*/ 391515 w 1364272"/>
                <a:gd name="connsiteY2" fmla="*/ 1794067 h 2156296"/>
                <a:gd name="connsiteX3" fmla="*/ 661665 w 1364272"/>
                <a:gd name="connsiteY3" fmla="*/ 1467565 h 2156296"/>
                <a:gd name="connsiteX4" fmla="*/ 951477 w 1364272"/>
                <a:gd name="connsiteY4" fmla="*/ 1162215 h 2156296"/>
                <a:gd name="connsiteX5" fmla="*/ 1205827 w 1364272"/>
                <a:gd name="connsiteY5" fmla="*/ 896436 h 2156296"/>
                <a:gd name="connsiteX6" fmla="*/ 1340146 w 1364272"/>
                <a:gd name="connsiteY6" fmla="*/ 681106 h 2156296"/>
                <a:gd name="connsiteX7" fmla="*/ 1360810 w 1364272"/>
                <a:gd name="connsiteY7" fmla="*/ 150720 h 2156296"/>
                <a:gd name="connsiteX8" fmla="*/ 1229935 w 1364272"/>
                <a:gd name="connsiteY8" fmla="*/ 11234 h 2156296"/>
                <a:gd name="connsiteX9" fmla="*/ 404 w 1364272"/>
                <a:gd name="connsiteY9" fmla="*/ 2155167 h 2156296"/>
                <a:gd name="connsiteX0" fmla="*/ 404 w 1369996"/>
                <a:gd name="connsiteY0" fmla="*/ 2155167 h 2156296"/>
                <a:gd name="connsiteX1" fmla="*/ 170352 w 1369996"/>
                <a:gd name="connsiteY1" fmla="*/ 2008418 h 2156296"/>
                <a:gd name="connsiteX2" fmla="*/ 391515 w 1369996"/>
                <a:gd name="connsiteY2" fmla="*/ 1794067 h 2156296"/>
                <a:gd name="connsiteX3" fmla="*/ 661665 w 1369996"/>
                <a:gd name="connsiteY3" fmla="*/ 1467565 h 2156296"/>
                <a:gd name="connsiteX4" fmla="*/ 951477 w 1369996"/>
                <a:gd name="connsiteY4" fmla="*/ 1162215 h 2156296"/>
                <a:gd name="connsiteX5" fmla="*/ 1205827 w 1369996"/>
                <a:gd name="connsiteY5" fmla="*/ 896436 h 2156296"/>
                <a:gd name="connsiteX6" fmla="*/ 1354433 w 1369996"/>
                <a:gd name="connsiteY6" fmla="*/ 666819 h 2156296"/>
                <a:gd name="connsiteX7" fmla="*/ 1360810 w 1369996"/>
                <a:gd name="connsiteY7" fmla="*/ 150720 h 2156296"/>
                <a:gd name="connsiteX8" fmla="*/ 1229935 w 1369996"/>
                <a:gd name="connsiteY8" fmla="*/ 11234 h 2156296"/>
                <a:gd name="connsiteX9" fmla="*/ 404 w 1369996"/>
                <a:gd name="connsiteY9" fmla="*/ 2155167 h 2156296"/>
                <a:gd name="connsiteX0" fmla="*/ 404 w 1367114"/>
                <a:gd name="connsiteY0" fmla="*/ 2155167 h 2156296"/>
                <a:gd name="connsiteX1" fmla="*/ 170352 w 1367114"/>
                <a:gd name="connsiteY1" fmla="*/ 2008418 h 2156296"/>
                <a:gd name="connsiteX2" fmla="*/ 391515 w 1367114"/>
                <a:gd name="connsiteY2" fmla="*/ 1794067 h 2156296"/>
                <a:gd name="connsiteX3" fmla="*/ 661665 w 1367114"/>
                <a:gd name="connsiteY3" fmla="*/ 1467565 h 2156296"/>
                <a:gd name="connsiteX4" fmla="*/ 951477 w 1367114"/>
                <a:gd name="connsiteY4" fmla="*/ 1162215 h 2156296"/>
                <a:gd name="connsiteX5" fmla="*/ 1205827 w 1367114"/>
                <a:gd name="connsiteY5" fmla="*/ 896436 h 2156296"/>
                <a:gd name="connsiteX6" fmla="*/ 1348718 w 1367114"/>
                <a:gd name="connsiteY6" fmla="*/ 672534 h 2156296"/>
                <a:gd name="connsiteX7" fmla="*/ 1360810 w 1367114"/>
                <a:gd name="connsiteY7" fmla="*/ 150720 h 2156296"/>
                <a:gd name="connsiteX8" fmla="*/ 1229935 w 1367114"/>
                <a:gd name="connsiteY8" fmla="*/ 11234 h 2156296"/>
                <a:gd name="connsiteX9" fmla="*/ 404 w 1367114"/>
                <a:gd name="connsiteY9" fmla="*/ 2155167 h 2156296"/>
                <a:gd name="connsiteX0" fmla="*/ 404 w 1367110"/>
                <a:gd name="connsiteY0" fmla="*/ 2275261 h 2276390"/>
                <a:gd name="connsiteX1" fmla="*/ 170352 w 1367110"/>
                <a:gd name="connsiteY1" fmla="*/ 2128512 h 2276390"/>
                <a:gd name="connsiteX2" fmla="*/ 391515 w 1367110"/>
                <a:gd name="connsiteY2" fmla="*/ 1914161 h 2276390"/>
                <a:gd name="connsiteX3" fmla="*/ 661665 w 1367110"/>
                <a:gd name="connsiteY3" fmla="*/ 1587659 h 2276390"/>
                <a:gd name="connsiteX4" fmla="*/ 951477 w 1367110"/>
                <a:gd name="connsiteY4" fmla="*/ 1282309 h 2276390"/>
                <a:gd name="connsiteX5" fmla="*/ 1205827 w 1367110"/>
                <a:gd name="connsiteY5" fmla="*/ 1016530 h 2276390"/>
                <a:gd name="connsiteX6" fmla="*/ 1348718 w 1367110"/>
                <a:gd name="connsiteY6" fmla="*/ 792628 h 2276390"/>
                <a:gd name="connsiteX7" fmla="*/ 1343665 w 1367110"/>
                <a:gd name="connsiteY7" fmla="*/ 273672 h 2276390"/>
                <a:gd name="connsiteX8" fmla="*/ 1229935 w 1367110"/>
                <a:gd name="connsiteY8" fmla="*/ 131328 h 2276390"/>
                <a:gd name="connsiteX9" fmla="*/ 404 w 1367110"/>
                <a:gd name="connsiteY9" fmla="*/ 2275261 h 2276390"/>
                <a:gd name="connsiteX0" fmla="*/ 404 w 1359148"/>
                <a:gd name="connsiteY0" fmla="*/ 2149014 h 2150143"/>
                <a:gd name="connsiteX1" fmla="*/ 170352 w 1359148"/>
                <a:gd name="connsiteY1" fmla="*/ 2002265 h 2150143"/>
                <a:gd name="connsiteX2" fmla="*/ 391515 w 1359148"/>
                <a:gd name="connsiteY2" fmla="*/ 1787914 h 2150143"/>
                <a:gd name="connsiteX3" fmla="*/ 661665 w 1359148"/>
                <a:gd name="connsiteY3" fmla="*/ 1461412 h 2150143"/>
                <a:gd name="connsiteX4" fmla="*/ 951477 w 1359148"/>
                <a:gd name="connsiteY4" fmla="*/ 1156062 h 2150143"/>
                <a:gd name="connsiteX5" fmla="*/ 1205827 w 1359148"/>
                <a:gd name="connsiteY5" fmla="*/ 890283 h 2150143"/>
                <a:gd name="connsiteX6" fmla="*/ 1348718 w 1359148"/>
                <a:gd name="connsiteY6" fmla="*/ 666381 h 2150143"/>
                <a:gd name="connsiteX7" fmla="*/ 1343665 w 1359148"/>
                <a:gd name="connsiteY7" fmla="*/ 147425 h 2150143"/>
                <a:gd name="connsiteX8" fmla="*/ 1229935 w 1359148"/>
                <a:gd name="connsiteY8" fmla="*/ 5081 h 2150143"/>
                <a:gd name="connsiteX9" fmla="*/ 404 w 1359148"/>
                <a:gd name="connsiteY9" fmla="*/ 2149014 h 215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9148" h="2150143">
                  <a:moveTo>
                    <a:pt x="404" y="2149014"/>
                  </a:moveTo>
                  <a:cubicBezTo>
                    <a:pt x="-7601" y="2161838"/>
                    <a:pt x="105167" y="2062448"/>
                    <a:pt x="170352" y="2002265"/>
                  </a:cubicBezTo>
                  <a:cubicBezTo>
                    <a:pt x="235537" y="1942082"/>
                    <a:pt x="309630" y="1878056"/>
                    <a:pt x="391515" y="1787914"/>
                  </a:cubicBezTo>
                  <a:cubicBezTo>
                    <a:pt x="473400" y="1697772"/>
                    <a:pt x="568338" y="1566721"/>
                    <a:pt x="661665" y="1461412"/>
                  </a:cubicBezTo>
                  <a:cubicBezTo>
                    <a:pt x="754992" y="1356103"/>
                    <a:pt x="860783" y="1251250"/>
                    <a:pt x="951477" y="1156062"/>
                  </a:cubicBezTo>
                  <a:cubicBezTo>
                    <a:pt x="1042171" y="1060874"/>
                    <a:pt x="1139620" y="971897"/>
                    <a:pt x="1205827" y="890283"/>
                  </a:cubicBezTo>
                  <a:cubicBezTo>
                    <a:pt x="1272034" y="808669"/>
                    <a:pt x="1325745" y="790191"/>
                    <a:pt x="1348718" y="666381"/>
                  </a:cubicBezTo>
                  <a:cubicBezTo>
                    <a:pt x="1371691" y="542571"/>
                    <a:pt x="1350553" y="336274"/>
                    <a:pt x="1343665" y="147425"/>
                  </a:cubicBezTo>
                  <a:cubicBezTo>
                    <a:pt x="1333906" y="69358"/>
                    <a:pt x="1256645" y="-22764"/>
                    <a:pt x="1229935" y="5081"/>
                  </a:cubicBezTo>
                  <a:cubicBezTo>
                    <a:pt x="1203225" y="32926"/>
                    <a:pt x="8409" y="2136190"/>
                    <a:pt x="404" y="2149014"/>
                  </a:cubicBezTo>
                  <a:close/>
                </a:path>
              </a:pathLst>
            </a:custGeom>
            <a:noFill/>
            <a:ln w="31750">
              <a:solidFill>
                <a:srgbClr val="262A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D6DD98-A001-4BB9-5EFF-4F568EA0F5DE}"/>
                </a:ext>
              </a:extLst>
            </p:cNvPr>
            <p:cNvSpPr/>
            <p:nvPr/>
          </p:nvSpPr>
          <p:spPr>
            <a:xfrm>
              <a:off x="6611459" y="2809714"/>
              <a:ext cx="1524498" cy="608377"/>
            </a:xfrm>
            <a:custGeom>
              <a:avLst/>
              <a:gdLst>
                <a:gd name="connsiteX0" fmla="*/ 94104 w 1673017"/>
                <a:gd name="connsiteY0" fmla="*/ 672996 h 702303"/>
                <a:gd name="connsiteX1" fmla="*/ 200870 w 1673017"/>
                <a:gd name="connsiteY1" fmla="*/ 588616 h 702303"/>
                <a:gd name="connsiteX2" fmla="*/ 512558 w 1673017"/>
                <a:gd name="connsiteY2" fmla="*/ 481850 h 702303"/>
                <a:gd name="connsiteX3" fmla="*/ 631379 w 1673017"/>
                <a:gd name="connsiteY3" fmla="*/ 414691 h 702303"/>
                <a:gd name="connsiteX4" fmla="*/ 800138 w 1673017"/>
                <a:gd name="connsiteY4" fmla="*/ 41009 h 702303"/>
                <a:gd name="connsiteX5" fmla="*/ 953399 w 1673017"/>
                <a:gd name="connsiteY5" fmla="*/ 25511 h 702303"/>
                <a:gd name="connsiteX6" fmla="*/ 1328802 w 1673017"/>
                <a:gd name="connsiteY6" fmla="*/ 182216 h 702303"/>
                <a:gd name="connsiteX7" fmla="*/ 1614660 w 1673017"/>
                <a:gd name="connsiteY7" fmla="*/ 659219 h 702303"/>
                <a:gd name="connsiteX8" fmla="*/ 94104 w 1673017"/>
                <a:gd name="connsiteY8" fmla="*/ 672996 h 702303"/>
                <a:gd name="connsiteX0" fmla="*/ 95017 w 1669992"/>
                <a:gd name="connsiteY0" fmla="*/ 671274 h 702064"/>
                <a:gd name="connsiteX1" fmla="*/ 196617 w 1669992"/>
                <a:gd name="connsiteY1" fmla="*/ 588616 h 702064"/>
                <a:gd name="connsiteX2" fmla="*/ 508305 w 1669992"/>
                <a:gd name="connsiteY2" fmla="*/ 481850 h 702064"/>
                <a:gd name="connsiteX3" fmla="*/ 627126 w 1669992"/>
                <a:gd name="connsiteY3" fmla="*/ 414691 h 702064"/>
                <a:gd name="connsiteX4" fmla="*/ 795885 w 1669992"/>
                <a:gd name="connsiteY4" fmla="*/ 41009 h 702064"/>
                <a:gd name="connsiteX5" fmla="*/ 949146 w 1669992"/>
                <a:gd name="connsiteY5" fmla="*/ 25511 h 702064"/>
                <a:gd name="connsiteX6" fmla="*/ 1324549 w 1669992"/>
                <a:gd name="connsiteY6" fmla="*/ 182216 h 702064"/>
                <a:gd name="connsiteX7" fmla="*/ 1610407 w 1669992"/>
                <a:gd name="connsiteY7" fmla="*/ 659219 h 702064"/>
                <a:gd name="connsiteX8" fmla="*/ 95017 w 1669992"/>
                <a:gd name="connsiteY8" fmla="*/ 671274 h 702064"/>
                <a:gd name="connsiteX0" fmla="*/ 19311 w 1594286"/>
                <a:gd name="connsiteY0" fmla="*/ 671274 h 689680"/>
                <a:gd name="connsiteX1" fmla="*/ 120911 w 1594286"/>
                <a:gd name="connsiteY1" fmla="*/ 588616 h 689680"/>
                <a:gd name="connsiteX2" fmla="*/ 432599 w 1594286"/>
                <a:gd name="connsiteY2" fmla="*/ 481850 h 689680"/>
                <a:gd name="connsiteX3" fmla="*/ 551420 w 1594286"/>
                <a:gd name="connsiteY3" fmla="*/ 414691 h 689680"/>
                <a:gd name="connsiteX4" fmla="*/ 720179 w 1594286"/>
                <a:gd name="connsiteY4" fmla="*/ 41009 h 689680"/>
                <a:gd name="connsiteX5" fmla="*/ 873440 w 1594286"/>
                <a:gd name="connsiteY5" fmla="*/ 25511 h 689680"/>
                <a:gd name="connsiteX6" fmla="*/ 1248843 w 1594286"/>
                <a:gd name="connsiteY6" fmla="*/ 182216 h 689680"/>
                <a:gd name="connsiteX7" fmla="*/ 1534701 w 1594286"/>
                <a:gd name="connsiteY7" fmla="*/ 659219 h 689680"/>
                <a:gd name="connsiteX8" fmla="*/ 19311 w 1594286"/>
                <a:gd name="connsiteY8" fmla="*/ 671274 h 689680"/>
                <a:gd name="connsiteX0" fmla="*/ 1884 w 1576859"/>
                <a:gd name="connsiteY0" fmla="*/ 671274 h 697483"/>
                <a:gd name="connsiteX1" fmla="*/ 103484 w 1576859"/>
                <a:gd name="connsiteY1" fmla="*/ 588616 h 697483"/>
                <a:gd name="connsiteX2" fmla="*/ 415172 w 1576859"/>
                <a:gd name="connsiteY2" fmla="*/ 481850 h 697483"/>
                <a:gd name="connsiteX3" fmla="*/ 533993 w 1576859"/>
                <a:gd name="connsiteY3" fmla="*/ 414691 h 697483"/>
                <a:gd name="connsiteX4" fmla="*/ 702752 w 1576859"/>
                <a:gd name="connsiteY4" fmla="*/ 41009 h 697483"/>
                <a:gd name="connsiteX5" fmla="*/ 856013 w 1576859"/>
                <a:gd name="connsiteY5" fmla="*/ 25511 h 697483"/>
                <a:gd name="connsiteX6" fmla="*/ 1231416 w 1576859"/>
                <a:gd name="connsiteY6" fmla="*/ 182216 h 697483"/>
                <a:gd name="connsiteX7" fmla="*/ 1517274 w 1576859"/>
                <a:gd name="connsiteY7" fmla="*/ 659219 h 697483"/>
                <a:gd name="connsiteX8" fmla="*/ 1884 w 1576859"/>
                <a:gd name="connsiteY8" fmla="*/ 671274 h 697483"/>
                <a:gd name="connsiteX0" fmla="*/ 85832 w 1660807"/>
                <a:gd name="connsiteY0" fmla="*/ 671274 h 703403"/>
                <a:gd name="connsiteX1" fmla="*/ 221873 w 1660807"/>
                <a:gd name="connsiteY1" fmla="*/ 561063 h 703403"/>
                <a:gd name="connsiteX2" fmla="*/ 499120 w 1660807"/>
                <a:gd name="connsiteY2" fmla="*/ 481850 h 703403"/>
                <a:gd name="connsiteX3" fmla="*/ 617941 w 1660807"/>
                <a:gd name="connsiteY3" fmla="*/ 414691 h 703403"/>
                <a:gd name="connsiteX4" fmla="*/ 786700 w 1660807"/>
                <a:gd name="connsiteY4" fmla="*/ 41009 h 703403"/>
                <a:gd name="connsiteX5" fmla="*/ 939961 w 1660807"/>
                <a:gd name="connsiteY5" fmla="*/ 25511 h 703403"/>
                <a:gd name="connsiteX6" fmla="*/ 1315364 w 1660807"/>
                <a:gd name="connsiteY6" fmla="*/ 182216 h 703403"/>
                <a:gd name="connsiteX7" fmla="*/ 1601222 w 1660807"/>
                <a:gd name="connsiteY7" fmla="*/ 659219 h 703403"/>
                <a:gd name="connsiteX8" fmla="*/ 85832 w 1660807"/>
                <a:gd name="connsiteY8" fmla="*/ 671274 h 703403"/>
                <a:gd name="connsiteX0" fmla="*/ 5636 w 1580611"/>
                <a:gd name="connsiteY0" fmla="*/ 671274 h 696513"/>
                <a:gd name="connsiteX1" fmla="*/ 141677 w 1580611"/>
                <a:gd name="connsiteY1" fmla="*/ 561063 h 696513"/>
                <a:gd name="connsiteX2" fmla="*/ 418924 w 1580611"/>
                <a:gd name="connsiteY2" fmla="*/ 481850 h 696513"/>
                <a:gd name="connsiteX3" fmla="*/ 537745 w 1580611"/>
                <a:gd name="connsiteY3" fmla="*/ 414691 h 696513"/>
                <a:gd name="connsiteX4" fmla="*/ 706504 w 1580611"/>
                <a:gd name="connsiteY4" fmla="*/ 41009 h 696513"/>
                <a:gd name="connsiteX5" fmla="*/ 859765 w 1580611"/>
                <a:gd name="connsiteY5" fmla="*/ 25511 h 696513"/>
                <a:gd name="connsiteX6" fmla="*/ 1235168 w 1580611"/>
                <a:gd name="connsiteY6" fmla="*/ 182216 h 696513"/>
                <a:gd name="connsiteX7" fmla="*/ 1521026 w 1580611"/>
                <a:gd name="connsiteY7" fmla="*/ 659219 h 696513"/>
                <a:gd name="connsiteX8" fmla="*/ 5636 w 1580611"/>
                <a:gd name="connsiteY8" fmla="*/ 671274 h 696513"/>
                <a:gd name="connsiteX0" fmla="*/ 5636 w 1580611"/>
                <a:gd name="connsiteY0" fmla="*/ 668814 h 694053"/>
                <a:gd name="connsiteX1" fmla="*/ 141677 w 1580611"/>
                <a:gd name="connsiteY1" fmla="*/ 558603 h 694053"/>
                <a:gd name="connsiteX2" fmla="*/ 418924 w 1580611"/>
                <a:gd name="connsiteY2" fmla="*/ 479390 h 694053"/>
                <a:gd name="connsiteX3" fmla="*/ 542911 w 1580611"/>
                <a:gd name="connsiteY3" fmla="*/ 374347 h 694053"/>
                <a:gd name="connsiteX4" fmla="*/ 706504 w 1580611"/>
                <a:gd name="connsiteY4" fmla="*/ 38549 h 694053"/>
                <a:gd name="connsiteX5" fmla="*/ 859765 w 1580611"/>
                <a:gd name="connsiteY5" fmla="*/ 23051 h 694053"/>
                <a:gd name="connsiteX6" fmla="*/ 1235168 w 1580611"/>
                <a:gd name="connsiteY6" fmla="*/ 179756 h 694053"/>
                <a:gd name="connsiteX7" fmla="*/ 1521026 w 1580611"/>
                <a:gd name="connsiteY7" fmla="*/ 656759 h 694053"/>
                <a:gd name="connsiteX8" fmla="*/ 5636 w 1580611"/>
                <a:gd name="connsiteY8" fmla="*/ 668814 h 694053"/>
                <a:gd name="connsiteX0" fmla="*/ 5636 w 1580611"/>
                <a:gd name="connsiteY0" fmla="*/ 695000 h 720239"/>
                <a:gd name="connsiteX1" fmla="*/ 141677 w 1580611"/>
                <a:gd name="connsiteY1" fmla="*/ 584789 h 720239"/>
                <a:gd name="connsiteX2" fmla="*/ 418924 w 1580611"/>
                <a:gd name="connsiteY2" fmla="*/ 505576 h 720239"/>
                <a:gd name="connsiteX3" fmla="*/ 542911 w 1580611"/>
                <a:gd name="connsiteY3" fmla="*/ 400533 h 720239"/>
                <a:gd name="connsiteX4" fmla="*/ 718558 w 1580611"/>
                <a:gd name="connsiteY4" fmla="*/ 26850 h 720239"/>
                <a:gd name="connsiteX5" fmla="*/ 859765 w 1580611"/>
                <a:gd name="connsiteY5" fmla="*/ 49237 h 720239"/>
                <a:gd name="connsiteX6" fmla="*/ 1235168 w 1580611"/>
                <a:gd name="connsiteY6" fmla="*/ 205942 h 720239"/>
                <a:gd name="connsiteX7" fmla="*/ 1521026 w 1580611"/>
                <a:gd name="connsiteY7" fmla="*/ 682945 h 720239"/>
                <a:gd name="connsiteX8" fmla="*/ 5636 w 1580611"/>
                <a:gd name="connsiteY8" fmla="*/ 695000 h 720239"/>
                <a:gd name="connsiteX0" fmla="*/ 5636 w 1580611"/>
                <a:gd name="connsiteY0" fmla="*/ 698696 h 723935"/>
                <a:gd name="connsiteX1" fmla="*/ 141677 w 1580611"/>
                <a:gd name="connsiteY1" fmla="*/ 588485 h 723935"/>
                <a:gd name="connsiteX2" fmla="*/ 418924 w 1580611"/>
                <a:gd name="connsiteY2" fmla="*/ 509272 h 723935"/>
                <a:gd name="connsiteX3" fmla="*/ 542911 w 1580611"/>
                <a:gd name="connsiteY3" fmla="*/ 404229 h 723935"/>
                <a:gd name="connsiteX4" fmla="*/ 718558 w 1580611"/>
                <a:gd name="connsiteY4" fmla="*/ 30546 h 723935"/>
                <a:gd name="connsiteX5" fmla="*/ 895928 w 1580611"/>
                <a:gd name="connsiteY5" fmla="*/ 42601 h 723935"/>
                <a:gd name="connsiteX6" fmla="*/ 1235168 w 1580611"/>
                <a:gd name="connsiteY6" fmla="*/ 209638 h 723935"/>
                <a:gd name="connsiteX7" fmla="*/ 1521026 w 1580611"/>
                <a:gd name="connsiteY7" fmla="*/ 686641 h 723935"/>
                <a:gd name="connsiteX8" fmla="*/ 5636 w 1580611"/>
                <a:gd name="connsiteY8" fmla="*/ 698696 h 723935"/>
                <a:gd name="connsiteX0" fmla="*/ 5636 w 1580611"/>
                <a:gd name="connsiteY0" fmla="*/ 691362 h 716601"/>
                <a:gd name="connsiteX1" fmla="*/ 141677 w 1580611"/>
                <a:gd name="connsiteY1" fmla="*/ 581151 h 716601"/>
                <a:gd name="connsiteX2" fmla="*/ 418924 w 1580611"/>
                <a:gd name="connsiteY2" fmla="*/ 501938 h 716601"/>
                <a:gd name="connsiteX3" fmla="*/ 542911 w 1580611"/>
                <a:gd name="connsiteY3" fmla="*/ 396895 h 716601"/>
                <a:gd name="connsiteX4" fmla="*/ 737501 w 1580611"/>
                <a:gd name="connsiteY4" fmla="*/ 33544 h 716601"/>
                <a:gd name="connsiteX5" fmla="*/ 895928 w 1580611"/>
                <a:gd name="connsiteY5" fmla="*/ 35267 h 716601"/>
                <a:gd name="connsiteX6" fmla="*/ 1235168 w 1580611"/>
                <a:gd name="connsiteY6" fmla="*/ 202304 h 716601"/>
                <a:gd name="connsiteX7" fmla="*/ 1521026 w 1580611"/>
                <a:gd name="connsiteY7" fmla="*/ 679307 h 716601"/>
                <a:gd name="connsiteX8" fmla="*/ 5636 w 1580611"/>
                <a:gd name="connsiteY8" fmla="*/ 691362 h 716601"/>
                <a:gd name="connsiteX0" fmla="*/ 5636 w 1580611"/>
                <a:gd name="connsiteY0" fmla="*/ 689035 h 714274"/>
                <a:gd name="connsiteX1" fmla="*/ 141677 w 1580611"/>
                <a:gd name="connsiteY1" fmla="*/ 578824 h 714274"/>
                <a:gd name="connsiteX2" fmla="*/ 418924 w 1580611"/>
                <a:gd name="connsiteY2" fmla="*/ 499611 h 714274"/>
                <a:gd name="connsiteX3" fmla="*/ 542911 w 1580611"/>
                <a:gd name="connsiteY3" fmla="*/ 394568 h 714274"/>
                <a:gd name="connsiteX4" fmla="*/ 720281 w 1580611"/>
                <a:gd name="connsiteY4" fmla="*/ 34661 h 714274"/>
                <a:gd name="connsiteX5" fmla="*/ 895928 w 1580611"/>
                <a:gd name="connsiteY5" fmla="*/ 32940 h 714274"/>
                <a:gd name="connsiteX6" fmla="*/ 1235168 w 1580611"/>
                <a:gd name="connsiteY6" fmla="*/ 199977 h 714274"/>
                <a:gd name="connsiteX7" fmla="*/ 1521026 w 1580611"/>
                <a:gd name="connsiteY7" fmla="*/ 676980 h 714274"/>
                <a:gd name="connsiteX8" fmla="*/ 5636 w 1580611"/>
                <a:gd name="connsiteY8" fmla="*/ 689035 h 714274"/>
                <a:gd name="connsiteX0" fmla="*/ 5636 w 1580611"/>
                <a:gd name="connsiteY0" fmla="*/ 680522 h 705761"/>
                <a:gd name="connsiteX1" fmla="*/ 141677 w 1580611"/>
                <a:gd name="connsiteY1" fmla="*/ 570311 h 705761"/>
                <a:gd name="connsiteX2" fmla="*/ 418924 w 1580611"/>
                <a:gd name="connsiteY2" fmla="*/ 491098 h 705761"/>
                <a:gd name="connsiteX3" fmla="*/ 542911 w 1580611"/>
                <a:gd name="connsiteY3" fmla="*/ 386055 h 705761"/>
                <a:gd name="connsiteX4" fmla="*/ 720281 w 1580611"/>
                <a:gd name="connsiteY4" fmla="*/ 26148 h 705761"/>
                <a:gd name="connsiteX5" fmla="*/ 895928 w 1580611"/>
                <a:gd name="connsiteY5" fmla="*/ 24427 h 705761"/>
                <a:gd name="connsiteX6" fmla="*/ 1235168 w 1580611"/>
                <a:gd name="connsiteY6" fmla="*/ 191464 h 705761"/>
                <a:gd name="connsiteX7" fmla="*/ 1521026 w 1580611"/>
                <a:gd name="connsiteY7" fmla="*/ 668467 h 705761"/>
                <a:gd name="connsiteX8" fmla="*/ 5636 w 1580611"/>
                <a:gd name="connsiteY8" fmla="*/ 680522 h 705761"/>
                <a:gd name="connsiteX0" fmla="*/ 5636 w 1580611"/>
                <a:gd name="connsiteY0" fmla="*/ 680522 h 705761"/>
                <a:gd name="connsiteX1" fmla="*/ 141677 w 1580611"/>
                <a:gd name="connsiteY1" fmla="*/ 570311 h 705761"/>
                <a:gd name="connsiteX2" fmla="*/ 418924 w 1580611"/>
                <a:gd name="connsiteY2" fmla="*/ 491098 h 705761"/>
                <a:gd name="connsiteX3" fmla="*/ 542911 w 1580611"/>
                <a:gd name="connsiteY3" fmla="*/ 386055 h 705761"/>
                <a:gd name="connsiteX4" fmla="*/ 720281 w 1580611"/>
                <a:gd name="connsiteY4" fmla="*/ 26148 h 705761"/>
                <a:gd name="connsiteX5" fmla="*/ 895928 w 1580611"/>
                <a:gd name="connsiteY5" fmla="*/ 24427 h 705761"/>
                <a:gd name="connsiteX6" fmla="*/ 1235168 w 1580611"/>
                <a:gd name="connsiteY6" fmla="*/ 191464 h 705761"/>
                <a:gd name="connsiteX7" fmla="*/ 1521026 w 1580611"/>
                <a:gd name="connsiteY7" fmla="*/ 668467 h 705761"/>
                <a:gd name="connsiteX8" fmla="*/ 5636 w 1580611"/>
                <a:gd name="connsiteY8" fmla="*/ 680522 h 705761"/>
                <a:gd name="connsiteX0" fmla="*/ 5636 w 1572098"/>
                <a:gd name="connsiteY0" fmla="*/ 680522 h 705761"/>
                <a:gd name="connsiteX1" fmla="*/ 141677 w 1572098"/>
                <a:gd name="connsiteY1" fmla="*/ 570311 h 705761"/>
                <a:gd name="connsiteX2" fmla="*/ 418924 w 1572098"/>
                <a:gd name="connsiteY2" fmla="*/ 491098 h 705761"/>
                <a:gd name="connsiteX3" fmla="*/ 542911 w 1572098"/>
                <a:gd name="connsiteY3" fmla="*/ 386055 h 705761"/>
                <a:gd name="connsiteX4" fmla="*/ 720281 w 1572098"/>
                <a:gd name="connsiteY4" fmla="*/ 26148 h 705761"/>
                <a:gd name="connsiteX5" fmla="*/ 895928 w 1572098"/>
                <a:gd name="connsiteY5" fmla="*/ 24427 h 705761"/>
                <a:gd name="connsiteX6" fmla="*/ 1235168 w 1572098"/>
                <a:gd name="connsiteY6" fmla="*/ 191464 h 705761"/>
                <a:gd name="connsiteX7" fmla="*/ 1521026 w 1572098"/>
                <a:gd name="connsiteY7" fmla="*/ 668467 h 705761"/>
                <a:gd name="connsiteX8" fmla="*/ 5636 w 1572098"/>
                <a:gd name="connsiteY8" fmla="*/ 680522 h 705761"/>
                <a:gd name="connsiteX0" fmla="*/ 5636 w 1570650"/>
                <a:gd name="connsiteY0" fmla="*/ 678572 h 706359"/>
                <a:gd name="connsiteX1" fmla="*/ 141677 w 1570650"/>
                <a:gd name="connsiteY1" fmla="*/ 568361 h 706359"/>
                <a:gd name="connsiteX2" fmla="*/ 418924 w 1570650"/>
                <a:gd name="connsiteY2" fmla="*/ 489148 h 706359"/>
                <a:gd name="connsiteX3" fmla="*/ 542911 w 1570650"/>
                <a:gd name="connsiteY3" fmla="*/ 384105 h 706359"/>
                <a:gd name="connsiteX4" fmla="*/ 720281 w 1570650"/>
                <a:gd name="connsiteY4" fmla="*/ 24198 h 706359"/>
                <a:gd name="connsiteX5" fmla="*/ 895928 w 1570650"/>
                <a:gd name="connsiteY5" fmla="*/ 22477 h 706359"/>
                <a:gd name="connsiteX6" fmla="*/ 1224836 w 1570650"/>
                <a:gd name="connsiteY6" fmla="*/ 155073 h 706359"/>
                <a:gd name="connsiteX7" fmla="*/ 1521026 w 1570650"/>
                <a:gd name="connsiteY7" fmla="*/ 666517 h 706359"/>
                <a:gd name="connsiteX8" fmla="*/ 5636 w 1570650"/>
                <a:gd name="connsiteY8" fmla="*/ 678572 h 706359"/>
                <a:gd name="connsiteX0" fmla="*/ 5636 w 1570650"/>
                <a:gd name="connsiteY0" fmla="*/ 678572 h 706359"/>
                <a:gd name="connsiteX1" fmla="*/ 141677 w 1570650"/>
                <a:gd name="connsiteY1" fmla="*/ 568361 h 706359"/>
                <a:gd name="connsiteX2" fmla="*/ 418924 w 1570650"/>
                <a:gd name="connsiteY2" fmla="*/ 489148 h 706359"/>
                <a:gd name="connsiteX3" fmla="*/ 542911 w 1570650"/>
                <a:gd name="connsiteY3" fmla="*/ 384105 h 706359"/>
                <a:gd name="connsiteX4" fmla="*/ 720281 w 1570650"/>
                <a:gd name="connsiteY4" fmla="*/ 24198 h 706359"/>
                <a:gd name="connsiteX5" fmla="*/ 895928 w 1570650"/>
                <a:gd name="connsiteY5" fmla="*/ 22477 h 706359"/>
                <a:gd name="connsiteX6" fmla="*/ 1224836 w 1570650"/>
                <a:gd name="connsiteY6" fmla="*/ 155073 h 706359"/>
                <a:gd name="connsiteX7" fmla="*/ 1521026 w 1570650"/>
                <a:gd name="connsiteY7" fmla="*/ 666517 h 706359"/>
                <a:gd name="connsiteX8" fmla="*/ 5636 w 1570650"/>
                <a:gd name="connsiteY8" fmla="*/ 678572 h 706359"/>
                <a:gd name="connsiteX0" fmla="*/ 5636 w 1569242"/>
                <a:gd name="connsiteY0" fmla="*/ 679143 h 706166"/>
                <a:gd name="connsiteX1" fmla="*/ 141677 w 1569242"/>
                <a:gd name="connsiteY1" fmla="*/ 568932 h 706166"/>
                <a:gd name="connsiteX2" fmla="*/ 418924 w 1569242"/>
                <a:gd name="connsiteY2" fmla="*/ 489719 h 706166"/>
                <a:gd name="connsiteX3" fmla="*/ 542911 w 1569242"/>
                <a:gd name="connsiteY3" fmla="*/ 384676 h 706166"/>
                <a:gd name="connsiteX4" fmla="*/ 720281 w 1569242"/>
                <a:gd name="connsiteY4" fmla="*/ 24769 h 706166"/>
                <a:gd name="connsiteX5" fmla="*/ 895928 w 1569242"/>
                <a:gd name="connsiteY5" fmla="*/ 23048 h 706166"/>
                <a:gd name="connsiteX6" fmla="*/ 1214504 w 1569242"/>
                <a:gd name="connsiteY6" fmla="*/ 165976 h 706166"/>
                <a:gd name="connsiteX7" fmla="*/ 1521026 w 1569242"/>
                <a:gd name="connsiteY7" fmla="*/ 667088 h 706166"/>
                <a:gd name="connsiteX8" fmla="*/ 5636 w 1569242"/>
                <a:gd name="connsiteY8" fmla="*/ 679143 h 706166"/>
                <a:gd name="connsiteX0" fmla="*/ 5636 w 1522840"/>
                <a:gd name="connsiteY0" fmla="*/ 679143 h 727578"/>
                <a:gd name="connsiteX1" fmla="*/ 141677 w 1522840"/>
                <a:gd name="connsiteY1" fmla="*/ 568932 h 727578"/>
                <a:gd name="connsiteX2" fmla="*/ 418924 w 1522840"/>
                <a:gd name="connsiteY2" fmla="*/ 489719 h 727578"/>
                <a:gd name="connsiteX3" fmla="*/ 542911 w 1522840"/>
                <a:gd name="connsiteY3" fmla="*/ 384676 h 727578"/>
                <a:gd name="connsiteX4" fmla="*/ 720281 w 1522840"/>
                <a:gd name="connsiteY4" fmla="*/ 24769 h 727578"/>
                <a:gd name="connsiteX5" fmla="*/ 895928 w 1522840"/>
                <a:gd name="connsiteY5" fmla="*/ 23048 h 727578"/>
                <a:gd name="connsiteX6" fmla="*/ 1214504 w 1522840"/>
                <a:gd name="connsiteY6" fmla="*/ 165976 h 727578"/>
                <a:gd name="connsiteX7" fmla="*/ 1521026 w 1522840"/>
                <a:gd name="connsiteY7" fmla="*/ 667088 h 727578"/>
                <a:gd name="connsiteX8" fmla="*/ 5636 w 1522840"/>
                <a:gd name="connsiteY8" fmla="*/ 679143 h 727578"/>
                <a:gd name="connsiteX0" fmla="*/ 5636 w 1521026"/>
                <a:gd name="connsiteY0" fmla="*/ 679143 h 679851"/>
                <a:gd name="connsiteX1" fmla="*/ 141677 w 1521026"/>
                <a:gd name="connsiteY1" fmla="*/ 568932 h 679851"/>
                <a:gd name="connsiteX2" fmla="*/ 418924 w 1521026"/>
                <a:gd name="connsiteY2" fmla="*/ 489719 h 679851"/>
                <a:gd name="connsiteX3" fmla="*/ 542911 w 1521026"/>
                <a:gd name="connsiteY3" fmla="*/ 384676 h 679851"/>
                <a:gd name="connsiteX4" fmla="*/ 720281 w 1521026"/>
                <a:gd name="connsiteY4" fmla="*/ 24769 h 679851"/>
                <a:gd name="connsiteX5" fmla="*/ 895928 w 1521026"/>
                <a:gd name="connsiteY5" fmla="*/ 23048 h 679851"/>
                <a:gd name="connsiteX6" fmla="*/ 1214504 w 1521026"/>
                <a:gd name="connsiteY6" fmla="*/ 165976 h 679851"/>
                <a:gd name="connsiteX7" fmla="*/ 1521026 w 1521026"/>
                <a:gd name="connsiteY7" fmla="*/ 667088 h 679851"/>
                <a:gd name="connsiteX8" fmla="*/ 5636 w 1521026"/>
                <a:gd name="connsiteY8" fmla="*/ 679143 h 679851"/>
                <a:gd name="connsiteX0" fmla="*/ 5636 w 1521026"/>
                <a:gd name="connsiteY0" fmla="*/ 707499 h 708207"/>
                <a:gd name="connsiteX1" fmla="*/ 141677 w 1521026"/>
                <a:gd name="connsiteY1" fmla="*/ 597288 h 708207"/>
                <a:gd name="connsiteX2" fmla="*/ 418924 w 1521026"/>
                <a:gd name="connsiteY2" fmla="*/ 518075 h 708207"/>
                <a:gd name="connsiteX3" fmla="*/ 542911 w 1521026"/>
                <a:gd name="connsiteY3" fmla="*/ 413032 h 708207"/>
                <a:gd name="connsiteX4" fmla="*/ 720281 w 1521026"/>
                <a:gd name="connsiteY4" fmla="*/ 53125 h 708207"/>
                <a:gd name="connsiteX5" fmla="*/ 882739 w 1521026"/>
                <a:gd name="connsiteY5" fmla="*/ 16235 h 708207"/>
                <a:gd name="connsiteX6" fmla="*/ 1214504 w 1521026"/>
                <a:gd name="connsiteY6" fmla="*/ 194332 h 708207"/>
                <a:gd name="connsiteX7" fmla="*/ 1521026 w 1521026"/>
                <a:gd name="connsiteY7" fmla="*/ 695444 h 708207"/>
                <a:gd name="connsiteX8" fmla="*/ 5636 w 1521026"/>
                <a:gd name="connsiteY8" fmla="*/ 707499 h 708207"/>
                <a:gd name="connsiteX0" fmla="*/ 4963 w 1589742"/>
                <a:gd name="connsiteY0" fmla="*/ 716072 h 737687"/>
                <a:gd name="connsiteX1" fmla="*/ 161007 w 1589742"/>
                <a:gd name="connsiteY1" fmla="*/ 597288 h 737687"/>
                <a:gd name="connsiteX2" fmla="*/ 438254 w 1589742"/>
                <a:gd name="connsiteY2" fmla="*/ 518075 h 737687"/>
                <a:gd name="connsiteX3" fmla="*/ 562241 w 1589742"/>
                <a:gd name="connsiteY3" fmla="*/ 413032 h 737687"/>
                <a:gd name="connsiteX4" fmla="*/ 739611 w 1589742"/>
                <a:gd name="connsiteY4" fmla="*/ 53125 h 737687"/>
                <a:gd name="connsiteX5" fmla="*/ 902069 w 1589742"/>
                <a:gd name="connsiteY5" fmla="*/ 16235 h 737687"/>
                <a:gd name="connsiteX6" fmla="*/ 1233834 w 1589742"/>
                <a:gd name="connsiteY6" fmla="*/ 194332 h 737687"/>
                <a:gd name="connsiteX7" fmla="*/ 1540356 w 1589742"/>
                <a:gd name="connsiteY7" fmla="*/ 695444 h 737687"/>
                <a:gd name="connsiteX8" fmla="*/ 4963 w 1589742"/>
                <a:gd name="connsiteY8" fmla="*/ 716072 h 737687"/>
                <a:gd name="connsiteX0" fmla="*/ 68077 w 1652856"/>
                <a:gd name="connsiteY0" fmla="*/ 716072 h 745077"/>
                <a:gd name="connsiteX1" fmla="*/ 292701 w 1652856"/>
                <a:gd name="connsiteY1" fmla="*/ 600146 h 745077"/>
                <a:gd name="connsiteX2" fmla="*/ 501368 w 1652856"/>
                <a:gd name="connsiteY2" fmla="*/ 518075 h 745077"/>
                <a:gd name="connsiteX3" fmla="*/ 625355 w 1652856"/>
                <a:gd name="connsiteY3" fmla="*/ 413032 h 745077"/>
                <a:gd name="connsiteX4" fmla="*/ 802725 w 1652856"/>
                <a:gd name="connsiteY4" fmla="*/ 53125 h 745077"/>
                <a:gd name="connsiteX5" fmla="*/ 965183 w 1652856"/>
                <a:gd name="connsiteY5" fmla="*/ 16235 h 745077"/>
                <a:gd name="connsiteX6" fmla="*/ 1296948 w 1652856"/>
                <a:gd name="connsiteY6" fmla="*/ 194332 h 745077"/>
                <a:gd name="connsiteX7" fmla="*/ 1603470 w 1652856"/>
                <a:gd name="connsiteY7" fmla="*/ 695444 h 745077"/>
                <a:gd name="connsiteX8" fmla="*/ 68077 w 1652856"/>
                <a:gd name="connsiteY8" fmla="*/ 716072 h 745077"/>
                <a:gd name="connsiteX0" fmla="*/ 70625 w 1631208"/>
                <a:gd name="connsiteY0" fmla="*/ 707500 h 741214"/>
                <a:gd name="connsiteX1" fmla="*/ 272389 w 1631208"/>
                <a:gd name="connsiteY1" fmla="*/ 600146 h 741214"/>
                <a:gd name="connsiteX2" fmla="*/ 481056 w 1631208"/>
                <a:gd name="connsiteY2" fmla="*/ 518075 h 741214"/>
                <a:gd name="connsiteX3" fmla="*/ 605043 w 1631208"/>
                <a:gd name="connsiteY3" fmla="*/ 413032 h 741214"/>
                <a:gd name="connsiteX4" fmla="*/ 782413 w 1631208"/>
                <a:gd name="connsiteY4" fmla="*/ 53125 h 741214"/>
                <a:gd name="connsiteX5" fmla="*/ 944871 w 1631208"/>
                <a:gd name="connsiteY5" fmla="*/ 16235 h 741214"/>
                <a:gd name="connsiteX6" fmla="*/ 1276636 w 1631208"/>
                <a:gd name="connsiteY6" fmla="*/ 194332 h 741214"/>
                <a:gd name="connsiteX7" fmla="*/ 1583158 w 1631208"/>
                <a:gd name="connsiteY7" fmla="*/ 695444 h 741214"/>
                <a:gd name="connsiteX8" fmla="*/ 70625 w 1631208"/>
                <a:gd name="connsiteY8" fmla="*/ 707500 h 741214"/>
                <a:gd name="connsiteX0" fmla="*/ 4223 w 1564806"/>
                <a:gd name="connsiteY0" fmla="*/ 707500 h 735117"/>
                <a:gd name="connsiteX1" fmla="*/ 205987 w 1564806"/>
                <a:gd name="connsiteY1" fmla="*/ 600146 h 735117"/>
                <a:gd name="connsiteX2" fmla="*/ 414654 w 1564806"/>
                <a:gd name="connsiteY2" fmla="*/ 518075 h 735117"/>
                <a:gd name="connsiteX3" fmla="*/ 538641 w 1564806"/>
                <a:gd name="connsiteY3" fmla="*/ 413032 h 735117"/>
                <a:gd name="connsiteX4" fmla="*/ 716011 w 1564806"/>
                <a:gd name="connsiteY4" fmla="*/ 53125 h 735117"/>
                <a:gd name="connsiteX5" fmla="*/ 878469 w 1564806"/>
                <a:gd name="connsiteY5" fmla="*/ 16235 h 735117"/>
                <a:gd name="connsiteX6" fmla="*/ 1210234 w 1564806"/>
                <a:gd name="connsiteY6" fmla="*/ 194332 h 735117"/>
                <a:gd name="connsiteX7" fmla="*/ 1516756 w 1564806"/>
                <a:gd name="connsiteY7" fmla="*/ 695444 h 735117"/>
                <a:gd name="connsiteX8" fmla="*/ 4223 w 1564806"/>
                <a:gd name="connsiteY8" fmla="*/ 707500 h 735117"/>
                <a:gd name="connsiteX0" fmla="*/ 68326 w 1628909"/>
                <a:gd name="connsiteY0" fmla="*/ 707500 h 742058"/>
                <a:gd name="connsiteX1" fmla="*/ 281520 w 1628909"/>
                <a:gd name="connsiteY1" fmla="*/ 583001 h 742058"/>
                <a:gd name="connsiteX2" fmla="*/ 478757 w 1628909"/>
                <a:gd name="connsiteY2" fmla="*/ 518075 h 742058"/>
                <a:gd name="connsiteX3" fmla="*/ 602744 w 1628909"/>
                <a:gd name="connsiteY3" fmla="*/ 413032 h 742058"/>
                <a:gd name="connsiteX4" fmla="*/ 780114 w 1628909"/>
                <a:gd name="connsiteY4" fmla="*/ 53125 h 742058"/>
                <a:gd name="connsiteX5" fmla="*/ 942572 w 1628909"/>
                <a:gd name="connsiteY5" fmla="*/ 16235 h 742058"/>
                <a:gd name="connsiteX6" fmla="*/ 1274337 w 1628909"/>
                <a:gd name="connsiteY6" fmla="*/ 194332 h 742058"/>
                <a:gd name="connsiteX7" fmla="*/ 1580859 w 1628909"/>
                <a:gd name="connsiteY7" fmla="*/ 695444 h 742058"/>
                <a:gd name="connsiteX8" fmla="*/ 68326 w 1628909"/>
                <a:gd name="connsiteY8" fmla="*/ 707500 h 742058"/>
                <a:gd name="connsiteX0" fmla="*/ 64466 w 1625049"/>
                <a:gd name="connsiteY0" fmla="*/ 707500 h 742058"/>
                <a:gd name="connsiteX1" fmla="*/ 277660 w 1625049"/>
                <a:gd name="connsiteY1" fmla="*/ 583001 h 742058"/>
                <a:gd name="connsiteX2" fmla="*/ 474897 w 1625049"/>
                <a:gd name="connsiteY2" fmla="*/ 518075 h 742058"/>
                <a:gd name="connsiteX3" fmla="*/ 598884 w 1625049"/>
                <a:gd name="connsiteY3" fmla="*/ 413032 h 742058"/>
                <a:gd name="connsiteX4" fmla="*/ 776254 w 1625049"/>
                <a:gd name="connsiteY4" fmla="*/ 53125 h 742058"/>
                <a:gd name="connsiteX5" fmla="*/ 938712 w 1625049"/>
                <a:gd name="connsiteY5" fmla="*/ 16235 h 742058"/>
                <a:gd name="connsiteX6" fmla="*/ 1270477 w 1625049"/>
                <a:gd name="connsiteY6" fmla="*/ 194332 h 742058"/>
                <a:gd name="connsiteX7" fmla="*/ 1576999 w 1625049"/>
                <a:gd name="connsiteY7" fmla="*/ 695444 h 742058"/>
                <a:gd name="connsiteX8" fmla="*/ 64466 w 1625049"/>
                <a:gd name="connsiteY8" fmla="*/ 707500 h 742058"/>
                <a:gd name="connsiteX0" fmla="*/ 15073 w 1575656"/>
                <a:gd name="connsiteY0" fmla="*/ 707500 h 732497"/>
                <a:gd name="connsiteX1" fmla="*/ 228267 w 1575656"/>
                <a:gd name="connsiteY1" fmla="*/ 583001 h 732497"/>
                <a:gd name="connsiteX2" fmla="*/ 425504 w 1575656"/>
                <a:gd name="connsiteY2" fmla="*/ 518075 h 732497"/>
                <a:gd name="connsiteX3" fmla="*/ 549491 w 1575656"/>
                <a:gd name="connsiteY3" fmla="*/ 413032 h 732497"/>
                <a:gd name="connsiteX4" fmla="*/ 726861 w 1575656"/>
                <a:gd name="connsiteY4" fmla="*/ 53125 h 732497"/>
                <a:gd name="connsiteX5" fmla="*/ 889319 w 1575656"/>
                <a:gd name="connsiteY5" fmla="*/ 16235 h 732497"/>
                <a:gd name="connsiteX6" fmla="*/ 1221084 w 1575656"/>
                <a:gd name="connsiteY6" fmla="*/ 194332 h 732497"/>
                <a:gd name="connsiteX7" fmla="*/ 1527606 w 1575656"/>
                <a:gd name="connsiteY7" fmla="*/ 695444 h 732497"/>
                <a:gd name="connsiteX8" fmla="*/ 15073 w 1575656"/>
                <a:gd name="connsiteY8" fmla="*/ 707500 h 732497"/>
                <a:gd name="connsiteX0" fmla="*/ 16925 w 1577508"/>
                <a:gd name="connsiteY0" fmla="*/ 707500 h 732497"/>
                <a:gd name="connsiteX1" fmla="*/ 230119 w 1577508"/>
                <a:gd name="connsiteY1" fmla="*/ 583001 h 732497"/>
                <a:gd name="connsiteX2" fmla="*/ 441644 w 1577508"/>
                <a:gd name="connsiteY2" fmla="*/ 426635 h 732497"/>
                <a:gd name="connsiteX3" fmla="*/ 551343 w 1577508"/>
                <a:gd name="connsiteY3" fmla="*/ 413032 h 732497"/>
                <a:gd name="connsiteX4" fmla="*/ 728713 w 1577508"/>
                <a:gd name="connsiteY4" fmla="*/ 53125 h 732497"/>
                <a:gd name="connsiteX5" fmla="*/ 891171 w 1577508"/>
                <a:gd name="connsiteY5" fmla="*/ 16235 h 732497"/>
                <a:gd name="connsiteX6" fmla="*/ 1222936 w 1577508"/>
                <a:gd name="connsiteY6" fmla="*/ 194332 h 732497"/>
                <a:gd name="connsiteX7" fmla="*/ 1529458 w 1577508"/>
                <a:gd name="connsiteY7" fmla="*/ 695444 h 732497"/>
                <a:gd name="connsiteX8" fmla="*/ 16925 w 1577508"/>
                <a:gd name="connsiteY8" fmla="*/ 707500 h 732497"/>
                <a:gd name="connsiteX0" fmla="*/ 16925 w 1577508"/>
                <a:gd name="connsiteY0" fmla="*/ 701952 h 726949"/>
                <a:gd name="connsiteX1" fmla="*/ 230119 w 1577508"/>
                <a:gd name="connsiteY1" fmla="*/ 577453 h 726949"/>
                <a:gd name="connsiteX2" fmla="*/ 441644 w 1577508"/>
                <a:gd name="connsiteY2" fmla="*/ 421087 h 726949"/>
                <a:gd name="connsiteX3" fmla="*/ 579918 w 1577508"/>
                <a:gd name="connsiteY3" fmla="*/ 273182 h 726949"/>
                <a:gd name="connsiteX4" fmla="*/ 728713 w 1577508"/>
                <a:gd name="connsiteY4" fmla="*/ 47577 h 726949"/>
                <a:gd name="connsiteX5" fmla="*/ 891171 w 1577508"/>
                <a:gd name="connsiteY5" fmla="*/ 10687 h 726949"/>
                <a:gd name="connsiteX6" fmla="*/ 1222936 w 1577508"/>
                <a:gd name="connsiteY6" fmla="*/ 188784 h 726949"/>
                <a:gd name="connsiteX7" fmla="*/ 1529458 w 1577508"/>
                <a:gd name="connsiteY7" fmla="*/ 689896 h 726949"/>
                <a:gd name="connsiteX8" fmla="*/ 16925 w 1577508"/>
                <a:gd name="connsiteY8" fmla="*/ 701952 h 726949"/>
                <a:gd name="connsiteX0" fmla="*/ 16925 w 1577508"/>
                <a:gd name="connsiteY0" fmla="*/ 692028 h 717025"/>
                <a:gd name="connsiteX1" fmla="*/ 230119 w 1577508"/>
                <a:gd name="connsiteY1" fmla="*/ 567529 h 717025"/>
                <a:gd name="connsiteX2" fmla="*/ 441644 w 1577508"/>
                <a:gd name="connsiteY2" fmla="*/ 411163 h 717025"/>
                <a:gd name="connsiteX3" fmla="*/ 579918 w 1577508"/>
                <a:gd name="connsiteY3" fmla="*/ 263258 h 717025"/>
                <a:gd name="connsiteX4" fmla="*/ 763003 w 1577508"/>
                <a:gd name="connsiteY4" fmla="*/ 120521 h 717025"/>
                <a:gd name="connsiteX5" fmla="*/ 891171 w 1577508"/>
                <a:gd name="connsiteY5" fmla="*/ 763 h 717025"/>
                <a:gd name="connsiteX6" fmla="*/ 1222936 w 1577508"/>
                <a:gd name="connsiteY6" fmla="*/ 178860 h 717025"/>
                <a:gd name="connsiteX7" fmla="*/ 1529458 w 1577508"/>
                <a:gd name="connsiteY7" fmla="*/ 679972 h 717025"/>
                <a:gd name="connsiteX8" fmla="*/ 16925 w 1577508"/>
                <a:gd name="connsiteY8" fmla="*/ 692028 h 717025"/>
                <a:gd name="connsiteX0" fmla="*/ 16925 w 1577508"/>
                <a:gd name="connsiteY0" fmla="*/ 585765 h 610762"/>
                <a:gd name="connsiteX1" fmla="*/ 230119 w 1577508"/>
                <a:gd name="connsiteY1" fmla="*/ 461266 h 610762"/>
                <a:gd name="connsiteX2" fmla="*/ 441644 w 1577508"/>
                <a:gd name="connsiteY2" fmla="*/ 304900 h 610762"/>
                <a:gd name="connsiteX3" fmla="*/ 579918 w 1577508"/>
                <a:gd name="connsiteY3" fmla="*/ 156995 h 610762"/>
                <a:gd name="connsiteX4" fmla="*/ 763003 w 1577508"/>
                <a:gd name="connsiteY4" fmla="*/ 14258 h 610762"/>
                <a:gd name="connsiteX5" fmla="*/ 945463 w 1577508"/>
                <a:gd name="connsiteY5" fmla="*/ 11657 h 610762"/>
                <a:gd name="connsiteX6" fmla="*/ 1222936 w 1577508"/>
                <a:gd name="connsiteY6" fmla="*/ 72597 h 610762"/>
                <a:gd name="connsiteX7" fmla="*/ 1529458 w 1577508"/>
                <a:gd name="connsiteY7" fmla="*/ 573709 h 610762"/>
                <a:gd name="connsiteX8" fmla="*/ 16925 w 1577508"/>
                <a:gd name="connsiteY8" fmla="*/ 585765 h 610762"/>
                <a:gd name="connsiteX0" fmla="*/ 16925 w 1576371"/>
                <a:gd name="connsiteY0" fmla="*/ 588226 h 610048"/>
                <a:gd name="connsiteX1" fmla="*/ 230119 w 1576371"/>
                <a:gd name="connsiteY1" fmla="*/ 463727 h 610048"/>
                <a:gd name="connsiteX2" fmla="*/ 441644 w 1576371"/>
                <a:gd name="connsiteY2" fmla="*/ 307361 h 610048"/>
                <a:gd name="connsiteX3" fmla="*/ 579918 w 1576371"/>
                <a:gd name="connsiteY3" fmla="*/ 159456 h 610048"/>
                <a:gd name="connsiteX4" fmla="*/ 763003 w 1576371"/>
                <a:gd name="connsiteY4" fmla="*/ 16719 h 610048"/>
                <a:gd name="connsiteX5" fmla="*/ 945463 w 1576371"/>
                <a:gd name="connsiteY5" fmla="*/ 14118 h 610048"/>
                <a:gd name="connsiteX6" fmla="*/ 1214364 w 1576371"/>
                <a:gd name="connsiteY6" fmla="*/ 117921 h 610048"/>
                <a:gd name="connsiteX7" fmla="*/ 1529458 w 1576371"/>
                <a:gd name="connsiteY7" fmla="*/ 576170 h 610048"/>
                <a:gd name="connsiteX8" fmla="*/ 16925 w 1576371"/>
                <a:gd name="connsiteY8" fmla="*/ 588226 h 610048"/>
                <a:gd name="connsiteX0" fmla="*/ 16925 w 1533687"/>
                <a:gd name="connsiteY0" fmla="*/ 588226 h 635445"/>
                <a:gd name="connsiteX1" fmla="*/ 230119 w 1533687"/>
                <a:gd name="connsiteY1" fmla="*/ 463727 h 635445"/>
                <a:gd name="connsiteX2" fmla="*/ 441644 w 1533687"/>
                <a:gd name="connsiteY2" fmla="*/ 307361 h 635445"/>
                <a:gd name="connsiteX3" fmla="*/ 579918 w 1533687"/>
                <a:gd name="connsiteY3" fmla="*/ 159456 h 635445"/>
                <a:gd name="connsiteX4" fmla="*/ 763003 w 1533687"/>
                <a:gd name="connsiteY4" fmla="*/ 16719 h 635445"/>
                <a:gd name="connsiteX5" fmla="*/ 945463 w 1533687"/>
                <a:gd name="connsiteY5" fmla="*/ 14118 h 635445"/>
                <a:gd name="connsiteX6" fmla="*/ 1214364 w 1533687"/>
                <a:gd name="connsiteY6" fmla="*/ 117921 h 635445"/>
                <a:gd name="connsiteX7" fmla="*/ 1529458 w 1533687"/>
                <a:gd name="connsiteY7" fmla="*/ 576170 h 635445"/>
                <a:gd name="connsiteX8" fmla="*/ 16925 w 1533687"/>
                <a:gd name="connsiteY8" fmla="*/ 588226 h 635445"/>
                <a:gd name="connsiteX0" fmla="*/ 65517 w 1537076"/>
                <a:gd name="connsiteY0" fmla="*/ 588226 h 640412"/>
                <a:gd name="connsiteX1" fmla="*/ 278711 w 1537076"/>
                <a:gd name="connsiteY1" fmla="*/ 463727 h 640412"/>
                <a:gd name="connsiteX2" fmla="*/ 490236 w 1537076"/>
                <a:gd name="connsiteY2" fmla="*/ 307361 h 640412"/>
                <a:gd name="connsiteX3" fmla="*/ 628510 w 1537076"/>
                <a:gd name="connsiteY3" fmla="*/ 159456 h 640412"/>
                <a:gd name="connsiteX4" fmla="*/ 811595 w 1537076"/>
                <a:gd name="connsiteY4" fmla="*/ 16719 h 640412"/>
                <a:gd name="connsiteX5" fmla="*/ 994055 w 1537076"/>
                <a:gd name="connsiteY5" fmla="*/ 14118 h 640412"/>
                <a:gd name="connsiteX6" fmla="*/ 1262956 w 1537076"/>
                <a:gd name="connsiteY6" fmla="*/ 117921 h 640412"/>
                <a:gd name="connsiteX7" fmla="*/ 1532330 w 1537076"/>
                <a:gd name="connsiteY7" fmla="*/ 570455 h 640412"/>
                <a:gd name="connsiteX8" fmla="*/ 65517 w 1537076"/>
                <a:gd name="connsiteY8" fmla="*/ 588226 h 640412"/>
                <a:gd name="connsiteX0" fmla="*/ 65517 w 1532644"/>
                <a:gd name="connsiteY0" fmla="*/ 588226 h 596264"/>
                <a:gd name="connsiteX1" fmla="*/ 278711 w 1532644"/>
                <a:gd name="connsiteY1" fmla="*/ 463727 h 596264"/>
                <a:gd name="connsiteX2" fmla="*/ 490236 w 1532644"/>
                <a:gd name="connsiteY2" fmla="*/ 307361 h 596264"/>
                <a:gd name="connsiteX3" fmla="*/ 628510 w 1532644"/>
                <a:gd name="connsiteY3" fmla="*/ 159456 h 596264"/>
                <a:gd name="connsiteX4" fmla="*/ 811595 w 1532644"/>
                <a:gd name="connsiteY4" fmla="*/ 16719 h 596264"/>
                <a:gd name="connsiteX5" fmla="*/ 994055 w 1532644"/>
                <a:gd name="connsiteY5" fmla="*/ 14118 h 596264"/>
                <a:gd name="connsiteX6" fmla="*/ 1262956 w 1532644"/>
                <a:gd name="connsiteY6" fmla="*/ 117921 h 596264"/>
                <a:gd name="connsiteX7" fmla="*/ 1532330 w 1532644"/>
                <a:gd name="connsiteY7" fmla="*/ 570455 h 596264"/>
                <a:gd name="connsiteX8" fmla="*/ 65517 w 1532644"/>
                <a:gd name="connsiteY8" fmla="*/ 588226 h 596264"/>
                <a:gd name="connsiteX0" fmla="*/ 66868 w 1553994"/>
                <a:gd name="connsiteY0" fmla="*/ 588226 h 603618"/>
                <a:gd name="connsiteX1" fmla="*/ 280062 w 1553994"/>
                <a:gd name="connsiteY1" fmla="*/ 463727 h 603618"/>
                <a:gd name="connsiteX2" fmla="*/ 491587 w 1553994"/>
                <a:gd name="connsiteY2" fmla="*/ 307361 h 603618"/>
                <a:gd name="connsiteX3" fmla="*/ 629861 w 1553994"/>
                <a:gd name="connsiteY3" fmla="*/ 159456 h 603618"/>
                <a:gd name="connsiteX4" fmla="*/ 812946 w 1553994"/>
                <a:gd name="connsiteY4" fmla="*/ 16719 h 603618"/>
                <a:gd name="connsiteX5" fmla="*/ 995406 w 1553994"/>
                <a:gd name="connsiteY5" fmla="*/ 14118 h 603618"/>
                <a:gd name="connsiteX6" fmla="*/ 1264307 w 1553994"/>
                <a:gd name="connsiteY6" fmla="*/ 117921 h 603618"/>
                <a:gd name="connsiteX7" fmla="*/ 1553684 w 1553994"/>
                <a:gd name="connsiteY7" fmla="*/ 587600 h 603618"/>
                <a:gd name="connsiteX8" fmla="*/ 66868 w 1553994"/>
                <a:gd name="connsiteY8" fmla="*/ 588226 h 603618"/>
                <a:gd name="connsiteX0" fmla="*/ 23143 w 1510244"/>
                <a:gd name="connsiteY0" fmla="*/ 588226 h 595623"/>
                <a:gd name="connsiteX1" fmla="*/ 236337 w 1510244"/>
                <a:gd name="connsiteY1" fmla="*/ 463727 h 595623"/>
                <a:gd name="connsiteX2" fmla="*/ 447862 w 1510244"/>
                <a:gd name="connsiteY2" fmla="*/ 307361 h 595623"/>
                <a:gd name="connsiteX3" fmla="*/ 586136 w 1510244"/>
                <a:gd name="connsiteY3" fmla="*/ 159456 h 595623"/>
                <a:gd name="connsiteX4" fmla="*/ 769221 w 1510244"/>
                <a:gd name="connsiteY4" fmla="*/ 16719 h 595623"/>
                <a:gd name="connsiteX5" fmla="*/ 951681 w 1510244"/>
                <a:gd name="connsiteY5" fmla="*/ 14118 h 595623"/>
                <a:gd name="connsiteX6" fmla="*/ 1220582 w 1510244"/>
                <a:gd name="connsiteY6" fmla="*/ 117921 h 595623"/>
                <a:gd name="connsiteX7" fmla="*/ 1509959 w 1510244"/>
                <a:gd name="connsiteY7" fmla="*/ 587600 h 595623"/>
                <a:gd name="connsiteX8" fmla="*/ 23143 w 1510244"/>
                <a:gd name="connsiteY8" fmla="*/ 588226 h 595623"/>
                <a:gd name="connsiteX0" fmla="*/ 22695 w 1509796"/>
                <a:gd name="connsiteY0" fmla="*/ 588226 h 595623"/>
                <a:gd name="connsiteX1" fmla="*/ 235889 w 1509796"/>
                <a:gd name="connsiteY1" fmla="*/ 463727 h 595623"/>
                <a:gd name="connsiteX2" fmla="*/ 407409 w 1509796"/>
                <a:gd name="connsiteY2" fmla="*/ 315933 h 595623"/>
                <a:gd name="connsiteX3" fmla="*/ 585688 w 1509796"/>
                <a:gd name="connsiteY3" fmla="*/ 159456 h 595623"/>
                <a:gd name="connsiteX4" fmla="*/ 768773 w 1509796"/>
                <a:gd name="connsiteY4" fmla="*/ 16719 h 595623"/>
                <a:gd name="connsiteX5" fmla="*/ 951233 w 1509796"/>
                <a:gd name="connsiteY5" fmla="*/ 14118 h 595623"/>
                <a:gd name="connsiteX6" fmla="*/ 1220134 w 1509796"/>
                <a:gd name="connsiteY6" fmla="*/ 117921 h 595623"/>
                <a:gd name="connsiteX7" fmla="*/ 1509511 w 1509796"/>
                <a:gd name="connsiteY7" fmla="*/ 587600 h 595623"/>
                <a:gd name="connsiteX8" fmla="*/ 22695 w 1509796"/>
                <a:gd name="connsiteY8" fmla="*/ 588226 h 595623"/>
                <a:gd name="connsiteX0" fmla="*/ 58298 w 1545422"/>
                <a:gd name="connsiteY0" fmla="*/ 588226 h 606796"/>
                <a:gd name="connsiteX1" fmla="*/ 314355 w 1545422"/>
                <a:gd name="connsiteY1" fmla="*/ 415149 h 606796"/>
                <a:gd name="connsiteX2" fmla="*/ 443012 w 1545422"/>
                <a:gd name="connsiteY2" fmla="*/ 315933 h 606796"/>
                <a:gd name="connsiteX3" fmla="*/ 621291 w 1545422"/>
                <a:gd name="connsiteY3" fmla="*/ 159456 h 606796"/>
                <a:gd name="connsiteX4" fmla="*/ 804376 w 1545422"/>
                <a:gd name="connsiteY4" fmla="*/ 16719 h 606796"/>
                <a:gd name="connsiteX5" fmla="*/ 986836 w 1545422"/>
                <a:gd name="connsiteY5" fmla="*/ 14118 h 606796"/>
                <a:gd name="connsiteX6" fmla="*/ 1255737 w 1545422"/>
                <a:gd name="connsiteY6" fmla="*/ 117921 h 606796"/>
                <a:gd name="connsiteX7" fmla="*/ 1545114 w 1545422"/>
                <a:gd name="connsiteY7" fmla="*/ 587600 h 606796"/>
                <a:gd name="connsiteX8" fmla="*/ 58298 w 1545422"/>
                <a:gd name="connsiteY8" fmla="*/ 588226 h 606796"/>
                <a:gd name="connsiteX0" fmla="*/ 1613 w 1488700"/>
                <a:gd name="connsiteY0" fmla="*/ 588226 h 594297"/>
                <a:gd name="connsiteX1" fmla="*/ 257670 w 1488700"/>
                <a:gd name="connsiteY1" fmla="*/ 415149 h 594297"/>
                <a:gd name="connsiteX2" fmla="*/ 386327 w 1488700"/>
                <a:gd name="connsiteY2" fmla="*/ 315933 h 594297"/>
                <a:gd name="connsiteX3" fmla="*/ 564606 w 1488700"/>
                <a:gd name="connsiteY3" fmla="*/ 159456 h 594297"/>
                <a:gd name="connsiteX4" fmla="*/ 747691 w 1488700"/>
                <a:gd name="connsiteY4" fmla="*/ 16719 h 594297"/>
                <a:gd name="connsiteX5" fmla="*/ 930151 w 1488700"/>
                <a:gd name="connsiteY5" fmla="*/ 14118 h 594297"/>
                <a:gd name="connsiteX6" fmla="*/ 1199052 w 1488700"/>
                <a:gd name="connsiteY6" fmla="*/ 117921 h 594297"/>
                <a:gd name="connsiteX7" fmla="*/ 1488429 w 1488700"/>
                <a:gd name="connsiteY7" fmla="*/ 587600 h 594297"/>
                <a:gd name="connsiteX8" fmla="*/ 1613 w 1488700"/>
                <a:gd name="connsiteY8" fmla="*/ 588226 h 594297"/>
                <a:gd name="connsiteX0" fmla="*/ 1421 w 1576470"/>
                <a:gd name="connsiteY0" fmla="*/ 608228 h 620577"/>
                <a:gd name="connsiteX1" fmla="*/ 294626 w 1576470"/>
                <a:gd name="connsiteY1" fmla="*/ 415149 h 620577"/>
                <a:gd name="connsiteX2" fmla="*/ 423283 w 1576470"/>
                <a:gd name="connsiteY2" fmla="*/ 315933 h 620577"/>
                <a:gd name="connsiteX3" fmla="*/ 601562 w 1576470"/>
                <a:gd name="connsiteY3" fmla="*/ 159456 h 620577"/>
                <a:gd name="connsiteX4" fmla="*/ 784647 w 1576470"/>
                <a:gd name="connsiteY4" fmla="*/ 16719 h 620577"/>
                <a:gd name="connsiteX5" fmla="*/ 967107 w 1576470"/>
                <a:gd name="connsiteY5" fmla="*/ 14118 h 620577"/>
                <a:gd name="connsiteX6" fmla="*/ 1236008 w 1576470"/>
                <a:gd name="connsiteY6" fmla="*/ 117921 h 620577"/>
                <a:gd name="connsiteX7" fmla="*/ 1525385 w 1576470"/>
                <a:gd name="connsiteY7" fmla="*/ 587600 h 620577"/>
                <a:gd name="connsiteX8" fmla="*/ 1421 w 1576470"/>
                <a:gd name="connsiteY8" fmla="*/ 608228 h 620577"/>
                <a:gd name="connsiteX0" fmla="*/ 1421 w 1525718"/>
                <a:gd name="connsiteY0" fmla="*/ 608228 h 613825"/>
                <a:gd name="connsiteX1" fmla="*/ 294626 w 1525718"/>
                <a:gd name="connsiteY1" fmla="*/ 415149 h 613825"/>
                <a:gd name="connsiteX2" fmla="*/ 423283 w 1525718"/>
                <a:gd name="connsiteY2" fmla="*/ 315933 h 613825"/>
                <a:gd name="connsiteX3" fmla="*/ 601562 w 1525718"/>
                <a:gd name="connsiteY3" fmla="*/ 159456 h 613825"/>
                <a:gd name="connsiteX4" fmla="*/ 784647 w 1525718"/>
                <a:gd name="connsiteY4" fmla="*/ 16719 h 613825"/>
                <a:gd name="connsiteX5" fmla="*/ 967107 w 1525718"/>
                <a:gd name="connsiteY5" fmla="*/ 14118 h 613825"/>
                <a:gd name="connsiteX6" fmla="*/ 1236008 w 1525718"/>
                <a:gd name="connsiteY6" fmla="*/ 117921 h 613825"/>
                <a:gd name="connsiteX7" fmla="*/ 1525385 w 1525718"/>
                <a:gd name="connsiteY7" fmla="*/ 587600 h 613825"/>
                <a:gd name="connsiteX8" fmla="*/ 1421 w 1525718"/>
                <a:gd name="connsiteY8" fmla="*/ 608228 h 613825"/>
                <a:gd name="connsiteX0" fmla="*/ 201 w 1524498"/>
                <a:gd name="connsiteY0" fmla="*/ 608228 h 608377"/>
                <a:gd name="connsiteX1" fmla="*/ 293406 w 1524498"/>
                <a:gd name="connsiteY1" fmla="*/ 415149 h 608377"/>
                <a:gd name="connsiteX2" fmla="*/ 422063 w 1524498"/>
                <a:gd name="connsiteY2" fmla="*/ 315933 h 608377"/>
                <a:gd name="connsiteX3" fmla="*/ 600342 w 1524498"/>
                <a:gd name="connsiteY3" fmla="*/ 159456 h 608377"/>
                <a:gd name="connsiteX4" fmla="*/ 783427 w 1524498"/>
                <a:gd name="connsiteY4" fmla="*/ 16719 h 608377"/>
                <a:gd name="connsiteX5" fmla="*/ 965887 w 1524498"/>
                <a:gd name="connsiteY5" fmla="*/ 14118 h 608377"/>
                <a:gd name="connsiteX6" fmla="*/ 1234788 w 1524498"/>
                <a:gd name="connsiteY6" fmla="*/ 117921 h 608377"/>
                <a:gd name="connsiteX7" fmla="*/ 1524165 w 1524498"/>
                <a:gd name="connsiteY7" fmla="*/ 587600 h 608377"/>
                <a:gd name="connsiteX8" fmla="*/ 201 w 1524498"/>
                <a:gd name="connsiteY8" fmla="*/ 608228 h 60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498" h="608377">
                  <a:moveTo>
                    <a:pt x="201" y="608228"/>
                  </a:moveTo>
                  <a:cubicBezTo>
                    <a:pt x="-7758" y="613776"/>
                    <a:pt x="223096" y="463865"/>
                    <a:pt x="293406" y="415149"/>
                  </a:cubicBezTo>
                  <a:cubicBezTo>
                    <a:pt x="363716" y="366433"/>
                    <a:pt x="370907" y="358549"/>
                    <a:pt x="422063" y="315933"/>
                  </a:cubicBezTo>
                  <a:cubicBezTo>
                    <a:pt x="473219" y="273318"/>
                    <a:pt x="540115" y="209325"/>
                    <a:pt x="600342" y="159456"/>
                  </a:cubicBezTo>
                  <a:cubicBezTo>
                    <a:pt x="660569" y="109587"/>
                    <a:pt x="722503" y="40942"/>
                    <a:pt x="783427" y="16719"/>
                  </a:cubicBezTo>
                  <a:cubicBezTo>
                    <a:pt x="844351" y="-7504"/>
                    <a:pt x="890660" y="-2749"/>
                    <a:pt x="965887" y="14118"/>
                  </a:cubicBezTo>
                  <a:cubicBezTo>
                    <a:pt x="1041114" y="30985"/>
                    <a:pt x="1052253" y="58797"/>
                    <a:pt x="1234788" y="117921"/>
                  </a:cubicBezTo>
                  <a:cubicBezTo>
                    <a:pt x="1248565" y="120217"/>
                    <a:pt x="1535619" y="583035"/>
                    <a:pt x="1524165" y="587600"/>
                  </a:cubicBezTo>
                  <a:cubicBezTo>
                    <a:pt x="1512711" y="592165"/>
                    <a:pt x="8160" y="602680"/>
                    <a:pt x="201" y="608228"/>
                  </a:cubicBezTo>
                  <a:close/>
                </a:path>
              </a:pathLst>
            </a:custGeom>
            <a:noFill/>
            <a:ln w="28575">
              <a:solidFill>
                <a:srgbClr val="262A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12D68-A95D-9D41-1639-91888E6E3CCC}"/>
              </a:ext>
            </a:extLst>
          </p:cNvPr>
          <p:cNvGrpSpPr/>
          <p:nvPr/>
        </p:nvGrpSpPr>
        <p:grpSpPr>
          <a:xfrm>
            <a:off x="5859468" y="1408341"/>
            <a:ext cx="3209119" cy="2008908"/>
            <a:chOff x="5859468" y="1408341"/>
            <a:chExt cx="3209119" cy="200890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5848E4-6F58-6358-AB0D-4E050D220F77}"/>
                </a:ext>
              </a:extLst>
            </p:cNvPr>
            <p:cNvCxnSpPr/>
            <p:nvPr/>
          </p:nvCxnSpPr>
          <p:spPr>
            <a:xfrm flipV="1">
              <a:off x="7332352" y="1779473"/>
              <a:ext cx="670891" cy="73798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32670-ECB8-167C-6CB1-2463821892F0}"/>
                </a:ext>
              </a:extLst>
            </p:cNvPr>
            <p:cNvSpPr txBox="1"/>
            <p:nvPr/>
          </p:nvSpPr>
          <p:spPr>
            <a:xfrm>
              <a:off x="7664099" y="1408341"/>
              <a:ext cx="1404488" cy="307777"/>
            </a:xfrm>
            <a:prstGeom prst="rect">
              <a:avLst/>
            </a:prstGeom>
            <a:noFill/>
            <a:ln w="15875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sz="1000" i="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irect-indirect transition</a:t>
              </a:r>
            </a:p>
            <a:p>
              <a:pPr algn="ctr"/>
              <a:r>
                <a:rPr lang="en-GB" sz="10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compressive + </a:t>
              </a:r>
              <a:r>
                <a:rPr lang="en-GB" sz="1000" i="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tensile</a:t>
              </a:r>
              <a:endParaRPr lang="en-DE" sz="1000" i="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267995-6FDB-7597-32FC-5BC61E65F1C2}"/>
                </a:ext>
              </a:extLst>
            </p:cNvPr>
            <p:cNvSpPr/>
            <p:nvPr/>
          </p:nvSpPr>
          <p:spPr>
            <a:xfrm>
              <a:off x="5859468" y="1850561"/>
              <a:ext cx="1971037" cy="1566688"/>
            </a:xfrm>
            <a:custGeom>
              <a:avLst/>
              <a:gdLst>
                <a:gd name="connsiteX0" fmla="*/ 25100 w 1994274"/>
                <a:gd name="connsiteY0" fmla="*/ 1598375 h 1609148"/>
                <a:gd name="connsiteX1" fmla="*/ 156545 w 1994274"/>
                <a:gd name="connsiteY1" fmla="*/ 1546940 h 1609148"/>
                <a:gd name="connsiteX2" fmla="*/ 322280 w 1994274"/>
                <a:gd name="connsiteY2" fmla="*/ 1432640 h 1609148"/>
                <a:gd name="connsiteX3" fmla="*/ 428007 w 1994274"/>
                <a:gd name="connsiteY3" fmla="*/ 1352630 h 1609148"/>
                <a:gd name="connsiteX4" fmla="*/ 530877 w 1994274"/>
                <a:gd name="connsiteY4" fmla="*/ 1206897 h 1609148"/>
                <a:gd name="connsiteX5" fmla="*/ 622317 w 1994274"/>
                <a:gd name="connsiteY5" fmla="*/ 1072595 h 1609148"/>
                <a:gd name="connsiteX6" fmla="*/ 699470 w 1994274"/>
                <a:gd name="connsiteY6" fmla="*/ 964010 h 1609148"/>
                <a:gd name="connsiteX7" fmla="*/ 770907 w 1994274"/>
                <a:gd name="connsiteY7" fmla="*/ 918290 h 1609148"/>
                <a:gd name="connsiteX8" fmla="*/ 819485 w 1994274"/>
                <a:gd name="connsiteY8" fmla="*/ 886857 h 1609148"/>
                <a:gd name="connsiteX9" fmla="*/ 953787 w 1994274"/>
                <a:gd name="connsiteY9" fmla="*/ 835422 h 1609148"/>
                <a:gd name="connsiteX10" fmla="*/ 1108092 w 1994274"/>
                <a:gd name="connsiteY10" fmla="*/ 766842 h 1609148"/>
                <a:gd name="connsiteX11" fmla="*/ 1173815 w 1994274"/>
                <a:gd name="connsiteY11" fmla="*/ 726837 h 1609148"/>
                <a:gd name="connsiteX12" fmla="*/ 1216677 w 1994274"/>
                <a:gd name="connsiteY12" fmla="*/ 658257 h 1609148"/>
                <a:gd name="connsiteX13" fmla="*/ 1236680 w 1994274"/>
                <a:gd name="connsiteY13" fmla="*/ 592535 h 1609148"/>
                <a:gd name="connsiteX14" fmla="*/ 1248110 w 1994274"/>
                <a:gd name="connsiteY14" fmla="*/ 452517 h 1609148"/>
                <a:gd name="connsiteX15" fmla="*/ 1256682 w 1994274"/>
                <a:gd name="connsiteY15" fmla="*/ 312500 h 1609148"/>
                <a:gd name="connsiteX16" fmla="*/ 1256682 w 1994274"/>
                <a:gd name="connsiteY16" fmla="*/ 226775 h 1609148"/>
                <a:gd name="connsiteX17" fmla="*/ 1276685 w 1994274"/>
                <a:gd name="connsiteY17" fmla="*/ 163910 h 1609148"/>
                <a:gd name="connsiteX18" fmla="*/ 1296687 w 1994274"/>
                <a:gd name="connsiteY18" fmla="*/ 118190 h 1609148"/>
                <a:gd name="connsiteX19" fmla="*/ 1382412 w 1994274"/>
                <a:gd name="connsiteY19" fmla="*/ 66755 h 1609148"/>
                <a:gd name="connsiteX20" fmla="*/ 1402415 w 1994274"/>
                <a:gd name="connsiteY20" fmla="*/ 75327 h 1609148"/>
                <a:gd name="connsiteX21" fmla="*/ 1948197 w 1994274"/>
                <a:gd name="connsiteY21" fmla="*/ 1029732 h 1609148"/>
                <a:gd name="connsiteX22" fmla="*/ 1956770 w 1994274"/>
                <a:gd name="connsiteY22" fmla="*/ 1044020 h 1609148"/>
                <a:gd name="connsiteX23" fmla="*/ 1885332 w 1994274"/>
                <a:gd name="connsiteY23" fmla="*/ 1032590 h 1609148"/>
                <a:gd name="connsiteX24" fmla="*/ 1753887 w 1994274"/>
                <a:gd name="connsiteY24" fmla="*/ 986870 h 1609148"/>
                <a:gd name="connsiteX25" fmla="*/ 1651017 w 1994274"/>
                <a:gd name="connsiteY25" fmla="*/ 961152 h 1609148"/>
                <a:gd name="connsiteX26" fmla="*/ 1528145 w 1994274"/>
                <a:gd name="connsiteY26" fmla="*/ 975440 h 1609148"/>
                <a:gd name="connsiteX27" fmla="*/ 1388127 w 1994274"/>
                <a:gd name="connsiteY27" fmla="*/ 1092597 h 1609148"/>
                <a:gd name="connsiteX28" fmla="*/ 1113807 w 1994274"/>
                <a:gd name="connsiteY28" fmla="*/ 1318340 h 1609148"/>
                <a:gd name="connsiteX29" fmla="*/ 688040 w 1994274"/>
                <a:gd name="connsiteY29" fmla="*/ 1581230 h 1609148"/>
                <a:gd name="connsiteX30" fmla="*/ 25100 w 1994274"/>
                <a:gd name="connsiteY30" fmla="*/ 1598375 h 1609148"/>
                <a:gd name="connsiteX0" fmla="*/ 25100 w 1994274"/>
                <a:gd name="connsiteY0" fmla="*/ 1598375 h 1609148"/>
                <a:gd name="connsiteX1" fmla="*/ 156545 w 1994274"/>
                <a:gd name="connsiteY1" fmla="*/ 1546940 h 1609148"/>
                <a:gd name="connsiteX2" fmla="*/ 322280 w 1994274"/>
                <a:gd name="connsiteY2" fmla="*/ 1432640 h 1609148"/>
                <a:gd name="connsiteX3" fmla="*/ 428007 w 1994274"/>
                <a:gd name="connsiteY3" fmla="*/ 1352630 h 1609148"/>
                <a:gd name="connsiteX4" fmla="*/ 530877 w 1994274"/>
                <a:gd name="connsiteY4" fmla="*/ 1206897 h 1609148"/>
                <a:gd name="connsiteX5" fmla="*/ 622317 w 1994274"/>
                <a:gd name="connsiteY5" fmla="*/ 1072595 h 1609148"/>
                <a:gd name="connsiteX6" fmla="*/ 699470 w 1994274"/>
                <a:gd name="connsiteY6" fmla="*/ 964010 h 1609148"/>
                <a:gd name="connsiteX7" fmla="*/ 770907 w 1994274"/>
                <a:gd name="connsiteY7" fmla="*/ 918290 h 1609148"/>
                <a:gd name="connsiteX8" fmla="*/ 819485 w 1994274"/>
                <a:gd name="connsiteY8" fmla="*/ 886857 h 1609148"/>
                <a:gd name="connsiteX9" fmla="*/ 953787 w 1994274"/>
                <a:gd name="connsiteY9" fmla="*/ 835422 h 1609148"/>
                <a:gd name="connsiteX10" fmla="*/ 1108092 w 1994274"/>
                <a:gd name="connsiteY10" fmla="*/ 766842 h 1609148"/>
                <a:gd name="connsiteX11" fmla="*/ 1173815 w 1994274"/>
                <a:gd name="connsiteY11" fmla="*/ 726837 h 1609148"/>
                <a:gd name="connsiteX12" fmla="*/ 1216677 w 1994274"/>
                <a:gd name="connsiteY12" fmla="*/ 658257 h 1609148"/>
                <a:gd name="connsiteX13" fmla="*/ 1236680 w 1994274"/>
                <a:gd name="connsiteY13" fmla="*/ 592535 h 1609148"/>
                <a:gd name="connsiteX14" fmla="*/ 1248110 w 1994274"/>
                <a:gd name="connsiteY14" fmla="*/ 452517 h 1609148"/>
                <a:gd name="connsiteX15" fmla="*/ 1256682 w 1994274"/>
                <a:gd name="connsiteY15" fmla="*/ 312500 h 1609148"/>
                <a:gd name="connsiteX16" fmla="*/ 1256682 w 1994274"/>
                <a:gd name="connsiteY16" fmla="*/ 226775 h 1609148"/>
                <a:gd name="connsiteX17" fmla="*/ 1276685 w 1994274"/>
                <a:gd name="connsiteY17" fmla="*/ 163910 h 1609148"/>
                <a:gd name="connsiteX18" fmla="*/ 1296687 w 1994274"/>
                <a:gd name="connsiteY18" fmla="*/ 118190 h 1609148"/>
                <a:gd name="connsiteX19" fmla="*/ 1382412 w 1994274"/>
                <a:gd name="connsiteY19" fmla="*/ 66755 h 1609148"/>
                <a:gd name="connsiteX20" fmla="*/ 1402415 w 1994274"/>
                <a:gd name="connsiteY20" fmla="*/ 75327 h 1609148"/>
                <a:gd name="connsiteX21" fmla="*/ 1948197 w 1994274"/>
                <a:gd name="connsiteY21" fmla="*/ 1029732 h 1609148"/>
                <a:gd name="connsiteX22" fmla="*/ 1956770 w 1994274"/>
                <a:gd name="connsiteY22" fmla="*/ 1044020 h 1609148"/>
                <a:gd name="connsiteX23" fmla="*/ 1885332 w 1994274"/>
                <a:gd name="connsiteY23" fmla="*/ 1032590 h 1609148"/>
                <a:gd name="connsiteX24" fmla="*/ 1753887 w 1994274"/>
                <a:gd name="connsiteY24" fmla="*/ 986870 h 1609148"/>
                <a:gd name="connsiteX25" fmla="*/ 1651017 w 1994274"/>
                <a:gd name="connsiteY25" fmla="*/ 961152 h 1609148"/>
                <a:gd name="connsiteX26" fmla="*/ 1528145 w 1994274"/>
                <a:gd name="connsiteY26" fmla="*/ 975440 h 1609148"/>
                <a:gd name="connsiteX27" fmla="*/ 1388127 w 1994274"/>
                <a:gd name="connsiteY27" fmla="*/ 1092597 h 1609148"/>
                <a:gd name="connsiteX28" fmla="*/ 1113807 w 1994274"/>
                <a:gd name="connsiteY28" fmla="*/ 1318340 h 1609148"/>
                <a:gd name="connsiteX29" fmla="*/ 688040 w 1994274"/>
                <a:gd name="connsiteY29" fmla="*/ 1581230 h 1609148"/>
                <a:gd name="connsiteX30" fmla="*/ 25100 w 1994274"/>
                <a:gd name="connsiteY30" fmla="*/ 1598375 h 1609148"/>
                <a:gd name="connsiteX0" fmla="*/ 25100 w 1979746"/>
                <a:gd name="connsiteY0" fmla="*/ 1546587 h 1557360"/>
                <a:gd name="connsiteX1" fmla="*/ 156545 w 1979746"/>
                <a:gd name="connsiteY1" fmla="*/ 1495152 h 1557360"/>
                <a:gd name="connsiteX2" fmla="*/ 322280 w 1979746"/>
                <a:gd name="connsiteY2" fmla="*/ 1380852 h 1557360"/>
                <a:gd name="connsiteX3" fmla="*/ 428007 w 1979746"/>
                <a:gd name="connsiteY3" fmla="*/ 1300842 h 1557360"/>
                <a:gd name="connsiteX4" fmla="*/ 530877 w 1979746"/>
                <a:gd name="connsiteY4" fmla="*/ 1155109 h 1557360"/>
                <a:gd name="connsiteX5" fmla="*/ 622317 w 1979746"/>
                <a:gd name="connsiteY5" fmla="*/ 1020807 h 1557360"/>
                <a:gd name="connsiteX6" fmla="*/ 699470 w 1979746"/>
                <a:gd name="connsiteY6" fmla="*/ 912222 h 1557360"/>
                <a:gd name="connsiteX7" fmla="*/ 770907 w 1979746"/>
                <a:gd name="connsiteY7" fmla="*/ 866502 h 1557360"/>
                <a:gd name="connsiteX8" fmla="*/ 819485 w 1979746"/>
                <a:gd name="connsiteY8" fmla="*/ 835069 h 1557360"/>
                <a:gd name="connsiteX9" fmla="*/ 953787 w 1979746"/>
                <a:gd name="connsiteY9" fmla="*/ 783634 h 1557360"/>
                <a:gd name="connsiteX10" fmla="*/ 1108092 w 1979746"/>
                <a:gd name="connsiteY10" fmla="*/ 715054 h 1557360"/>
                <a:gd name="connsiteX11" fmla="*/ 1173815 w 1979746"/>
                <a:gd name="connsiteY11" fmla="*/ 675049 h 1557360"/>
                <a:gd name="connsiteX12" fmla="*/ 1216677 w 1979746"/>
                <a:gd name="connsiteY12" fmla="*/ 606469 h 1557360"/>
                <a:gd name="connsiteX13" fmla="*/ 1236680 w 1979746"/>
                <a:gd name="connsiteY13" fmla="*/ 540747 h 1557360"/>
                <a:gd name="connsiteX14" fmla="*/ 1248110 w 1979746"/>
                <a:gd name="connsiteY14" fmla="*/ 400729 h 1557360"/>
                <a:gd name="connsiteX15" fmla="*/ 1256682 w 1979746"/>
                <a:gd name="connsiteY15" fmla="*/ 260712 h 1557360"/>
                <a:gd name="connsiteX16" fmla="*/ 1256682 w 1979746"/>
                <a:gd name="connsiteY16" fmla="*/ 174987 h 1557360"/>
                <a:gd name="connsiteX17" fmla="*/ 1276685 w 1979746"/>
                <a:gd name="connsiteY17" fmla="*/ 112122 h 1557360"/>
                <a:gd name="connsiteX18" fmla="*/ 1296687 w 1979746"/>
                <a:gd name="connsiteY18" fmla="*/ 66402 h 1557360"/>
                <a:gd name="connsiteX19" fmla="*/ 1382412 w 1979746"/>
                <a:gd name="connsiteY19" fmla="*/ 14967 h 1557360"/>
                <a:gd name="connsiteX20" fmla="*/ 1602440 w 1979746"/>
                <a:gd name="connsiteY20" fmla="*/ 357866 h 1557360"/>
                <a:gd name="connsiteX21" fmla="*/ 1948197 w 1979746"/>
                <a:gd name="connsiteY21" fmla="*/ 977944 h 1557360"/>
                <a:gd name="connsiteX22" fmla="*/ 1956770 w 1979746"/>
                <a:gd name="connsiteY22" fmla="*/ 992232 h 1557360"/>
                <a:gd name="connsiteX23" fmla="*/ 1885332 w 1979746"/>
                <a:gd name="connsiteY23" fmla="*/ 980802 h 1557360"/>
                <a:gd name="connsiteX24" fmla="*/ 1753887 w 1979746"/>
                <a:gd name="connsiteY24" fmla="*/ 935082 h 1557360"/>
                <a:gd name="connsiteX25" fmla="*/ 1651017 w 1979746"/>
                <a:gd name="connsiteY25" fmla="*/ 909364 h 1557360"/>
                <a:gd name="connsiteX26" fmla="*/ 1528145 w 1979746"/>
                <a:gd name="connsiteY26" fmla="*/ 923652 h 1557360"/>
                <a:gd name="connsiteX27" fmla="*/ 1388127 w 1979746"/>
                <a:gd name="connsiteY27" fmla="*/ 1040809 h 1557360"/>
                <a:gd name="connsiteX28" fmla="*/ 1113807 w 1979746"/>
                <a:gd name="connsiteY28" fmla="*/ 1266552 h 1557360"/>
                <a:gd name="connsiteX29" fmla="*/ 688040 w 1979746"/>
                <a:gd name="connsiteY29" fmla="*/ 1529442 h 1557360"/>
                <a:gd name="connsiteX30" fmla="*/ 25100 w 1979746"/>
                <a:gd name="connsiteY30" fmla="*/ 1546587 h 1557360"/>
                <a:gd name="connsiteX0" fmla="*/ 25100 w 1952907"/>
                <a:gd name="connsiteY0" fmla="*/ 1546587 h 1557360"/>
                <a:gd name="connsiteX1" fmla="*/ 156545 w 1952907"/>
                <a:gd name="connsiteY1" fmla="*/ 1495152 h 1557360"/>
                <a:gd name="connsiteX2" fmla="*/ 322280 w 1952907"/>
                <a:gd name="connsiteY2" fmla="*/ 1380852 h 1557360"/>
                <a:gd name="connsiteX3" fmla="*/ 428007 w 1952907"/>
                <a:gd name="connsiteY3" fmla="*/ 1300842 h 1557360"/>
                <a:gd name="connsiteX4" fmla="*/ 530877 w 1952907"/>
                <a:gd name="connsiteY4" fmla="*/ 1155109 h 1557360"/>
                <a:gd name="connsiteX5" fmla="*/ 622317 w 1952907"/>
                <a:gd name="connsiteY5" fmla="*/ 1020807 h 1557360"/>
                <a:gd name="connsiteX6" fmla="*/ 699470 w 1952907"/>
                <a:gd name="connsiteY6" fmla="*/ 912222 h 1557360"/>
                <a:gd name="connsiteX7" fmla="*/ 770907 w 1952907"/>
                <a:gd name="connsiteY7" fmla="*/ 866502 h 1557360"/>
                <a:gd name="connsiteX8" fmla="*/ 819485 w 1952907"/>
                <a:gd name="connsiteY8" fmla="*/ 835069 h 1557360"/>
                <a:gd name="connsiteX9" fmla="*/ 953787 w 1952907"/>
                <a:gd name="connsiteY9" fmla="*/ 783634 h 1557360"/>
                <a:gd name="connsiteX10" fmla="*/ 1108092 w 1952907"/>
                <a:gd name="connsiteY10" fmla="*/ 715054 h 1557360"/>
                <a:gd name="connsiteX11" fmla="*/ 1173815 w 1952907"/>
                <a:gd name="connsiteY11" fmla="*/ 675049 h 1557360"/>
                <a:gd name="connsiteX12" fmla="*/ 1216677 w 1952907"/>
                <a:gd name="connsiteY12" fmla="*/ 606469 h 1557360"/>
                <a:gd name="connsiteX13" fmla="*/ 1236680 w 1952907"/>
                <a:gd name="connsiteY13" fmla="*/ 540747 h 1557360"/>
                <a:gd name="connsiteX14" fmla="*/ 1248110 w 1952907"/>
                <a:gd name="connsiteY14" fmla="*/ 400729 h 1557360"/>
                <a:gd name="connsiteX15" fmla="*/ 1256682 w 1952907"/>
                <a:gd name="connsiteY15" fmla="*/ 260712 h 1557360"/>
                <a:gd name="connsiteX16" fmla="*/ 1256682 w 1952907"/>
                <a:gd name="connsiteY16" fmla="*/ 174987 h 1557360"/>
                <a:gd name="connsiteX17" fmla="*/ 1276685 w 1952907"/>
                <a:gd name="connsiteY17" fmla="*/ 112122 h 1557360"/>
                <a:gd name="connsiteX18" fmla="*/ 1296687 w 1952907"/>
                <a:gd name="connsiteY18" fmla="*/ 66402 h 1557360"/>
                <a:gd name="connsiteX19" fmla="*/ 1382412 w 1952907"/>
                <a:gd name="connsiteY19" fmla="*/ 14967 h 1557360"/>
                <a:gd name="connsiteX20" fmla="*/ 1602440 w 1952907"/>
                <a:gd name="connsiteY20" fmla="*/ 357866 h 1557360"/>
                <a:gd name="connsiteX21" fmla="*/ 1948197 w 1952907"/>
                <a:gd name="connsiteY21" fmla="*/ 977944 h 1557360"/>
                <a:gd name="connsiteX22" fmla="*/ 1808180 w 1952907"/>
                <a:gd name="connsiteY22" fmla="*/ 1235119 h 1557360"/>
                <a:gd name="connsiteX23" fmla="*/ 1885332 w 1952907"/>
                <a:gd name="connsiteY23" fmla="*/ 980802 h 1557360"/>
                <a:gd name="connsiteX24" fmla="*/ 1753887 w 1952907"/>
                <a:gd name="connsiteY24" fmla="*/ 935082 h 1557360"/>
                <a:gd name="connsiteX25" fmla="*/ 1651017 w 1952907"/>
                <a:gd name="connsiteY25" fmla="*/ 909364 h 1557360"/>
                <a:gd name="connsiteX26" fmla="*/ 1528145 w 1952907"/>
                <a:gd name="connsiteY26" fmla="*/ 923652 h 1557360"/>
                <a:gd name="connsiteX27" fmla="*/ 1388127 w 1952907"/>
                <a:gd name="connsiteY27" fmla="*/ 1040809 h 1557360"/>
                <a:gd name="connsiteX28" fmla="*/ 1113807 w 1952907"/>
                <a:gd name="connsiteY28" fmla="*/ 1266552 h 1557360"/>
                <a:gd name="connsiteX29" fmla="*/ 688040 w 1952907"/>
                <a:gd name="connsiteY29" fmla="*/ 1529442 h 1557360"/>
                <a:gd name="connsiteX30" fmla="*/ 25100 w 1952907"/>
                <a:gd name="connsiteY30" fmla="*/ 1546587 h 1557360"/>
                <a:gd name="connsiteX0" fmla="*/ 25100 w 1974243"/>
                <a:gd name="connsiteY0" fmla="*/ 1546587 h 1557360"/>
                <a:gd name="connsiteX1" fmla="*/ 156545 w 1974243"/>
                <a:gd name="connsiteY1" fmla="*/ 1495152 h 1557360"/>
                <a:gd name="connsiteX2" fmla="*/ 322280 w 1974243"/>
                <a:gd name="connsiteY2" fmla="*/ 1380852 h 1557360"/>
                <a:gd name="connsiteX3" fmla="*/ 428007 w 1974243"/>
                <a:gd name="connsiteY3" fmla="*/ 1300842 h 1557360"/>
                <a:gd name="connsiteX4" fmla="*/ 530877 w 1974243"/>
                <a:gd name="connsiteY4" fmla="*/ 1155109 h 1557360"/>
                <a:gd name="connsiteX5" fmla="*/ 622317 w 1974243"/>
                <a:gd name="connsiteY5" fmla="*/ 1020807 h 1557360"/>
                <a:gd name="connsiteX6" fmla="*/ 699470 w 1974243"/>
                <a:gd name="connsiteY6" fmla="*/ 912222 h 1557360"/>
                <a:gd name="connsiteX7" fmla="*/ 770907 w 1974243"/>
                <a:gd name="connsiteY7" fmla="*/ 866502 h 1557360"/>
                <a:gd name="connsiteX8" fmla="*/ 819485 w 1974243"/>
                <a:gd name="connsiteY8" fmla="*/ 835069 h 1557360"/>
                <a:gd name="connsiteX9" fmla="*/ 953787 w 1974243"/>
                <a:gd name="connsiteY9" fmla="*/ 783634 h 1557360"/>
                <a:gd name="connsiteX10" fmla="*/ 1108092 w 1974243"/>
                <a:gd name="connsiteY10" fmla="*/ 715054 h 1557360"/>
                <a:gd name="connsiteX11" fmla="*/ 1173815 w 1974243"/>
                <a:gd name="connsiteY11" fmla="*/ 675049 h 1557360"/>
                <a:gd name="connsiteX12" fmla="*/ 1216677 w 1974243"/>
                <a:gd name="connsiteY12" fmla="*/ 606469 h 1557360"/>
                <a:gd name="connsiteX13" fmla="*/ 1236680 w 1974243"/>
                <a:gd name="connsiteY13" fmla="*/ 540747 h 1557360"/>
                <a:gd name="connsiteX14" fmla="*/ 1248110 w 1974243"/>
                <a:gd name="connsiteY14" fmla="*/ 400729 h 1557360"/>
                <a:gd name="connsiteX15" fmla="*/ 1256682 w 1974243"/>
                <a:gd name="connsiteY15" fmla="*/ 260712 h 1557360"/>
                <a:gd name="connsiteX16" fmla="*/ 1256682 w 1974243"/>
                <a:gd name="connsiteY16" fmla="*/ 174987 h 1557360"/>
                <a:gd name="connsiteX17" fmla="*/ 1276685 w 1974243"/>
                <a:gd name="connsiteY17" fmla="*/ 112122 h 1557360"/>
                <a:gd name="connsiteX18" fmla="*/ 1296687 w 1974243"/>
                <a:gd name="connsiteY18" fmla="*/ 66402 h 1557360"/>
                <a:gd name="connsiteX19" fmla="*/ 1382412 w 1974243"/>
                <a:gd name="connsiteY19" fmla="*/ 14967 h 1557360"/>
                <a:gd name="connsiteX20" fmla="*/ 1602440 w 1974243"/>
                <a:gd name="connsiteY20" fmla="*/ 357866 h 1557360"/>
                <a:gd name="connsiteX21" fmla="*/ 1948197 w 1974243"/>
                <a:gd name="connsiteY21" fmla="*/ 977944 h 1557360"/>
                <a:gd name="connsiteX22" fmla="*/ 1942483 w 1974243"/>
                <a:gd name="connsiteY22" fmla="*/ 995089 h 1557360"/>
                <a:gd name="connsiteX23" fmla="*/ 1885332 w 1974243"/>
                <a:gd name="connsiteY23" fmla="*/ 980802 h 1557360"/>
                <a:gd name="connsiteX24" fmla="*/ 1753887 w 1974243"/>
                <a:gd name="connsiteY24" fmla="*/ 935082 h 1557360"/>
                <a:gd name="connsiteX25" fmla="*/ 1651017 w 1974243"/>
                <a:gd name="connsiteY25" fmla="*/ 909364 h 1557360"/>
                <a:gd name="connsiteX26" fmla="*/ 1528145 w 1974243"/>
                <a:gd name="connsiteY26" fmla="*/ 923652 h 1557360"/>
                <a:gd name="connsiteX27" fmla="*/ 1388127 w 1974243"/>
                <a:gd name="connsiteY27" fmla="*/ 1040809 h 1557360"/>
                <a:gd name="connsiteX28" fmla="*/ 1113807 w 1974243"/>
                <a:gd name="connsiteY28" fmla="*/ 1266552 h 1557360"/>
                <a:gd name="connsiteX29" fmla="*/ 688040 w 1974243"/>
                <a:gd name="connsiteY29" fmla="*/ 1529442 h 1557360"/>
                <a:gd name="connsiteX30" fmla="*/ 25100 w 1974243"/>
                <a:gd name="connsiteY30" fmla="*/ 1546587 h 1557360"/>
                <a:gd name="connsiteX0" fmla="*/ 25100 w 2020312"/>
                <a:gd name="connsiteY0" fmla="*/ 1546587 h 1557360"/>
                <a:gd name="connsiteX1" fmla="*/ 156545 w 2020312"/>
                <a:gd name="connsiteY1" fmla="*/ 1495152 h 1557360"/>
                <a:gd name="connsiteX2" fmla="*/ 322280 w 2020312"/>
                <a:gd name="connsiteY2" fmla="*/ 1380852 h 1557360"/>
                <a:gd name="connsiteX3" fmla="*/ 428007 w 2020312"/>
                <a:gd name="connsiteY3" fmla="*/ 1300842 h 1557360"/>
                <a:gd name="connsiteX4" fmla="*/ 530877 w 2020312"/>
                <a:gd name="connsiteY4" fmla="*/ 1155109 h 1557360"/>
                <a:gd name="connsiteX5" fmla="*/ 622317 w 2020312"/>
                <a:gd name="connsiteY5" fmla="*/ 1020807 h 1557360"/>
                <a:gd name="connsiteX6" fmla="*/ 699470 w 2020312"/>
                <a:gd name="connsiteY6" fmla="*/ 912222 h 1557360"/>
                <a:gd name="connsiteX7" fmla="*/ 770907 w 2020312"/>
                <a:gd name="connsiteY7" fmla="*/ 866502 h 1557360"/>
                <a:gd name="connsiteX8" fmla="*/ 819485 w 2020312"/>
                <a:gd name="connsiteY8" fmla="*/ 835069 h 1557360"/>
                <a:gd name="connsiteX9" fmla="*/ 953787 w 2020312"/>
                <a:gd name="connsiteY9" fmla="*/ 783634 h 1557360"/>
                <a:gd name="connsiteX10" fmla="*/ 1108092 w 2020312"/>
                <a:gd name="connsiteY10" fmla="*/ 715054 h 1557360"/>
                <a:gd name="connsiteX11" fmla="*/ 1173815 w 2020312"/>
                <a:gd name="connsiteY11" fmla="*/ 675049 h 1557360"/>
                <a:gd name="connsiteX12" fmla="*/ 1216677 w 2020312"/>
                <a:gd name="connsiteY12" fmla="*/ 606469 h 1557360"/>
                <a:gd name="connsiteX13" fmla="*/ 1236680 w 2020312"/>
                <a:gd name="connsiteY13" fmla="*/ 540747 h 1557360"/>
                <a:gd name="connsiteX14" fmla="*/ 1248110 w 2020312"/>
                <a:gd name="connsiteY14" fmla="*/ 400729 h 1557360"/>
                <a:gd name="connsiteX15" fmla="*/ 1256682 w 2020312"/>
                <a:gd name="connsiteY15" fmla="*/ 260712 h 1557360"/>
                <a:gd name="connsiteX16" fmla="*/ 1256682 w 2020312"/>
                <a:gd name="connsiteY16" fmla="*/ 174987 h 1557360"/>
                <a:gd name="connsiteX17" fmla="*/ 1276685 w 2020312"/>
                <a:gd name="connsiteY17" fmla="*/ 112122 h 1557360"/>
                <a:gd name="connsiteX18" fmla="*/ 1296687 w 2020312"/>
                <a:gd name="connsiteY18" fmla="*/ 66402 h 1557360"/>
                <a:gd name="connsiteX19" fmla="*/ 1382412 w 2020312"/>
                <a:gd name="connsiteY19" fmla="*/ 14967 h 1557360"/>
                <a:gd name="connsiteX20" fmla="*/ 1602440 w 2020312"/>
                <a:gd name="connsiteY20" fmla="*/ 357866 h 1557360"/>
                <a:gd name="connsiteX21" fmla="*/ 1948197 w 2020312"/>
                <a:gd name="connsiteY21" fmla="*/ 977944 h 1557360"/>
                <a:gd name="connsiteX22" fmla="*/ 2016778 w 2020312"/>
                <a:gd name="connsiteY22" fmla="*/ 1109389 h 1557360"/>
                <a:gd name="connsiteX23" fmla="*/ 1885332 w 2020312"/>
                <a:gd name="connsiteY23" fmla="*/ 980802 h 1557360"/>
                <a:gd name="connsiteX24" fmla="*/ 1753887 w 2020312"/>
                <a:gd name="connsiteY24" fmla="*/ 935082 h 1557360"/>
                <a:gd name="connsiteX25" fmla="*/ 1651017 w 2020312"/>
                <a:gd name="connsiteY25" fmla="*/ 909364 h 1557360"/>
                <a:gd name="connsiteX26" fmla="*/ 1528145 w 2020312"/>
                <a:gd name="connsiteY26" fmla="*/ 923652 h 1557360"/>
                <a:gd name="connsiteX27" fmla="*/ 1388127 w 2020312"/>
                <a:gd name="connsiteY27" fmla="*/ 1040809 h 1557360"/>
                <a:gd name="connsiteX28" fmla="*/ 1113807 w 2020312"/>
                <a:gd name="connsiteY28" fmla="*/ 1266552 h 1557360"/>
                <a:gd name="connsiteX29" fmla="*/ 688040 w 2020312"/>
                <a:gd name="connsiteY29" fmla="*/ 1529442 h 1557360"/>
                <a:gd name="connsiteX30" fmla="*/ 25100 w 2020312"/>
                <a:gd name="connsiteY30" fmla="*/ 1546587 h 1557360"/>
                <a:gd name="connsiteX0" fmla="*/ 25100 w 2017276"/>
                <a:gd name="connsiteY0" fmla="*/ 1546587 h 1557360"/>
                <a:gd name="connsiteX1" fmla="*/ 156545 w 2017276"/>
                <a:gd name="connsiteY1" fmla="*/ 1495152 h 1557360"/>
                <a:gd name="connsiteX2" fmla="*/ 322280 w 2017276"/>
                <a:gd name="connsiteY2" fmla="*/ 1380852 h 1557360"/>
                <a:gd name="connsiteX3" fmla="*/ 428007 w 2017276"/>
                <a:gd name="connsiteY3" fmla="*/ 1300842 h 1557360"/>
                <a:gd name="connsiteX4" fmla="*/ 530877 w 2017276"/>
                <a:gd name="connsiteY4" fmla="*/ 1155109 h 1557360"/>
                <a:gd name="connsiteX5" fmla="*/ 622317 w 2017276"/>
                <a:gd name="connsiteY5" fmla="*/ 1020807 h 1557360"/>
                <a:gd name="connsiteX6" fmla="*/ 699470 w 2017276"/>
                <a:gd name="connsiteY6" fmla="*/ 912222 h 1557360"/>
                <a:gd name="connsiteX7" fmla="*/ 770907 w 2017276"/>
                <a:gd name="connsiteY7" fmla="*/ 866502 h 1557360"/>
                <a:gd name="connsiteX8" fmla="*/ 819485 w 2017276"/>
                <a:gd name="connsiteY8" fmla="*/ 835069 h 1557360"/>
                <a:gd name="connsiteX9" fmla="*/ 953787 w 2017276"/>
                <a:gd name="connsiteY9" fmla="*/ 783634 h 1557360"/>
                <a:gd name="connsiteX10" fmla="*/ 1108092 w 2017276"/>
                <a:gd name="connsiteY10" fmla="*/ 715054 h 1557360"/>
                <a:gd name="connsiteX11" fmla="*/ 1173815 w 2017276"/>
                <a:gd name="connsiteY11" fmla="*/ 675049 h 1557360"/>
                <a:gd name="connsiteX12" fmla="*/ 1216677 w 2017276"/>
                <a:gd name="connsiteY12" fmla="*/ 606469 h 1557360"/>
                <a:gd name="connsiteX13" fmla="*/ 1236680 w 2017276"/>
                <a:gd name="connsiteY13" fmla="*/ 540747 h 1557360"/>
                <a:gd name="connsiteX14" fmla="*/ 1248110 w 2017276"/>
                <a:gd name="connsiteY14" fmla="*/ 400729 h 1557360"/>
                <a:gd name="connsiteX15" fmla="*/ 1256682 w 2017276"/>
                <a:gd name="connsiteY15" fmla="*/ 260712 h 1557360"/>
                <a:gd name="connsiteX16" fmla="*/ 1256682 w 2017276"/>
                <a:gd name="connsiteY16" fmla="*/ 174987 h 1557360"/>
                <a:gd name="connsiteX17" fmla="*/ 1276685 w 2017276"/>
                <a:gd name="connsiteY17" fmla="*/ 112122 h 1557360"/>
                <a:gd name="connsiteX18" fmla="*/ 1296687 w 2017276"/>
                <a:gd name="connsiteY18" fmla="*/ 66402 h 1557360"/>
                <a:gd name="connsiteX19" fmla="*/ 1382412 w 2017276"/>
                <a:gd name="connsiteY19" fmla="*/ 14967 h 1557360"/>
                <a:gd name="connsiteX20" fmla="*/ 1602440 w 2017276"/>
                <a:gd name="connsiteY20" fmla="*/ 357866 h 1557360"/>
                <a:gd name="connsiteX21" fmla="*/ 1916764 w 2017276"/>
                <a:gd name="connsiteY21" fmla="*/ 917936 h 1557360"/>
                <a:gd name="connsiteX22" fmla="*/ 2016778 w 2017276"/>
                <a:gd name="connsiteY22" fmla="*/ 1109389 h 1557360"/>
                <a:gd name="connsiteX23" fmla="*/ 1885332 w 2017276"/>
                <a:gd name="connsiteY23" fmla="*/ 980802 h 1557360"/>
                <a:gd name="connsiteX24" fmla="*/ 1753887 w 2017276"/>
                <a:gd name="connsiteY24" fmla="*/ 935082 h 1557360"/>
                <a:gd name="connsiteX25" fmla="*/ 1651017 w 2017276"/>
                <a:gd name="connsiteY25" fmla="*/ 909364 h 1557360"/>
                <a:gd name="connsiteX26" fmla="*/ 1528145 w 2017276"/>
                <a:gd name="connsiteY26" fmla="*/ 923652 h 1557360"/>
                <a:gd name="connsiteX27" fmla="*/ 1388127 w 2017276"/>
                <a:gd name="connsiteY27" fmla="*/ 1040809 h 1557360"/>
                <a:gd name="connsiteX28" fmla="*/ 1113807 w 2017276"/>
                <a:gd name="connsiteY28" fmla="*/ 1266552 h 1557360"/>
                <a:gd name="connsiteX29" fmla="*/ 688040 w 2017276"/>
                <a:gd name="connsiteY29" fmla="*/ 1529442 h 1557360"/>
                <a:gd name="connsiteX30" fmla="*/ 25100 w 2017276"/>
                <a:gd name="connsiteY30" fmla="*/ 1546587 h 1557360"/>
                <a:gd name="connsiteX0" fmla="*/ 25100 w 1966298"/>
                <a:gd name="connsiteY0" fmla="*/ 1546587 h 1557360"/>
                <a:gd name="connsiteX1" fmla="*/ 156545 w 1966298"/>
                <a:gd name="connsiteY1" fmla="*/ 1495152 h 1557360"/>
                <a:gd name="connsiteX2" fmla="*/ 322280 w 1966298"/>
                <a:gd name="connsiteY2" fmla="*/ 1380852 h 1557360"/>
                <a:gd name="connsiteX3" fmla="*/ 428007 w 1966298"/>
                <a:gd name="connsiteY3" fmla="*/ 1300842 h 1557360"/>
                <a:gd name="connsiteX4" fmla="*/ 530877 w 1966298"/>
                <a:gd name="connsiteY4" fmla="*/ 1155109 h 1557360"/>
                <a:gd name="connsiteX5" fmla="*/ 622317 w 1966298"/>
                <a:gd name="connsiteY5" fmla="*/ 1020807 h 1557360"/>
                <a:gd name="connsiteX6" fmla="*/ 699470 w 1966298"/>
                <a:gd name="connsiteY6" fmla="*/ 912222 h 1557360"/>
                <a:gd name="connsiteX7" fmla="*/ 770907 w 1966298"/>
                <a:gd name="connsiteY7" fmla="*/ 866502 h 1557360"/>
                <a:gd name="connsiteX8" fmla="*/ 819485 w 1966298"/>
                <a:gd name="connsiteY8" fmla="*/ 835069 h 1557360"/>
                <a:gd name="connsiteX9" fmla="*/ 953787 w 1966298"/>
                <a:gd name="connsiteY9" fmla="*/ 783634 h 1557360"/>
                <a:gd name="connsiteX10" fmla="*/ 1108092 w 1966298"/>
                <a:gd name="connsiteY10" fmla="*/ 715054 h 1557360"/>
                <a:gd name="connsiteX11" fmla="*/ 1173815 w 1966298"/>
                <a:gd name="connsiteY11" fmla="*/ 675049 h 1557360"/>
                <a:gd name="connsiteX12" fmla="*/ 1216677 w 1966298"/>
                <a:gd name="connsiteY12" fmla="*/ 606469 h 1557360"/>
                <a:gd name="connsiteX13" fmla="*/ 1236680 w 1966298"/>
                <a:gd name="connsiteY13" fmla="*/ 540747 h 1557360"/>
                <a:gd name="connsiteX14" fmla="*/ 1248110 w 1966298"/>
                <a:gd name="connsiteY14" fmla="*/ 400729 h 1557360"/>
                <a:gd name="connsiteX15" fmla="*/ 1256682 w 1966298"/>
                <a:gd name="connsiteY15" fmla="*/ 260712 h 1557360"/>
                <a:gd name="connsiteX16" fmla="*/ 1256682 w 1966298"/>
                <a:gd name="connsiteY16" fmla="*/ 174987 h 1557360"/>
                <a:gd name="connsiteX17" fmla="*/ 1276685 w 1966298"/>
                <a:gd name="connsiteY17" fmla="*/ 112122 h 1557360"/>
                <a:gd name="connsiteX18" fmla="*/ 1296687 w 1966298"/>
                <a:gd name="connsiteY18" fmla="*/ 66402 h 1557360"/>
                <a:gd name="connsiteX19" fmla="*/ 1382412 w 1966298"/>
                <a:gd name="connsiteY19" fmla="*/ 14967 h 1557360"/>
                <a:gd name="connsiteX20" fmla="*/ 1602440 w 1966298"/>
                <a:gd name="connsiteY20" fmla="*/ 357866 h 1557360"/>
                <a:gd name="connsiteX21" fmla="*/ 1916764 w 1966298"/>
                <a:gd name="connsiteY21" fmla="*/ 917936 h 1557360"/>
                <a:gd name="connsiteX22" fmla="*/ 1962485 w 1966298"/>
                <a:gd name="connsiteY22" fmla="*/ 1006519 h 1557360"/>
                <a:gd name="connsiteX23" fmla="*/ 1885332 w 1966298"/>
                <a:gd name="connsiteY23" fmla="*/ 980802 h 1557360"/>
                <a:gd name="connsiteX24" fmla="*/ 1753887 w 1966298"/>
                <a:gd name="connsiteY24" fmla="*/ 935082 h 1557360"/>
                <a:gd name="connsiteX25" fmla="*/ 1651017 w 1966298"/>
                <a:gd name="connsiteY25" fmla="*/ 909364 h 1557360"/>
                <a:gd name="connsiteX26" fmla="*/ 1528145 w 1966298"/>
                <a:gd name="connsiteY26" fmla="*/ 923652 h 1557360"/>
                <a:gd name="connsiteX27" fmla="*/ 1388127 w 1966298"/>
                <a:gd name="connsiteY27" fmla="*/ 1040809 h 1557360"/>
                <a:gd name="connsiteX28" fmla="*/ 1113807 w 1966298"/>
                <a:gd name="connsiteY28" fmla="*/ 1266552 h 1557360"/>
                <a:gd name="connsiteX29" fmla="*/ 688040 w 1966298"/>
                <a:gd name="connsiteY29" fmla="*/ 1529442 h 1557360"/>
                <a:gd name="connsiteX30" fmla="*/ 25100 w 1966298"/>
                <a:gd name="connsiteY30" fmla="*/ 1546587 h 1557360"/>
                <a:gd name="connsiteX0" fmla="*/ 25100 w 1966298"/>
                <a:gd name="connsiteY0" fmla="*/ 1557793 h 1568566"/>
                <a:gd name="connsiteX1" fmla="*/ 156545 w 1966298"/>
                <a:gd name="connsiteY1" fmla="*/ 1506358 h 1568566"/>
                <a:gd name="connsiteX2" fmla="*/ 322280 w 1966298"/>
                <a:gd name="connsiteY2" fmla="*/ 1392058 h 1568566"/>
                <a:gd name="connsiteX3" fmla="*/ 428007 w 1966298"/>
                <a:gd name="connsiteY3" fmla="*/ 1312048 h 1568566"/>
                <a:gd name="connsiteX4" fmla="*/ 530877 w 1966298"/>
                <a:gd name="connsiteY4" fmla="*/ 1166315 h 1568566"/>
                <a:gd name="connsiteX5" fmla="*/ 622317 w 1966298"/>
                <a:gd name="connsiteY5" fmla="*/ 1032013 h 1568566"/>
                <a:gd name="connsiteX6" fmla="*/ 699470 w 1966298"/>
                <a:gd name="connsiteY6" fmla="*/ 923428 h 1568566"/>
                <a:gd name="connsiteX7" fmla="*/ 770907 w 1966298"/>
                <a:gd name="connsiteY7" fmla="*/ 877708 h 1568566"/>
                <a:gd name="connsiteX8" fmla="*/ 819485 w 1966298"/>
                <a:gd name="connsiteY8" fmla="*/ 846275 h 1568566"/>
                <a:gd name="connsiteX9" fmla="*/ 953787 w 1966298"/>
                <a:gd name="connsiteY9" fmla="*/ 794840 h 1568566"/>
                <a:gd name="connsiteX10" fmla="*/ 1108092 w 1966298"/>
                <a:gd name="connsiteY10" fmla="*/ 726260 h 1568566"/>
                <a:gd name="connsiteX11" fmla="*/ 1173815 w 1966298"/>
                <a:gd name="connsiteY11" fmla="*/ 686255 h 1568566"/>
                <a:gd name="connsiteX12" fmla="*/ 1216677 w 1966298"/>
                <a:gd name="connsiteY12" fmla="*/ 617675 h 1568566"/>
                <a:gd name="connsiteX13" fmla="*/ 1236680 w 1966298"/>
                <a:gd name="connsiteY13" fmla="*/ 551953 h 1568566"/>
                <a:gd name="connsiteX14" fmla="*/ 1248110 w 1966298"/>
                <a:gd name="connsiteY14" fmla="*/ 411935 h 1568566"/>
                <a:gd name="connsiteX15" fmla="*/ 1256682 w 1966298"/>
                <a:gd name="connsiteY15" fmla="*/ 271918 h 1568566"/>
                <a:gd name="connsiteX16" fmla="*/ 1256682 w 1966298"/>
                <a:gd name="connsiteY16" fmla="*/ 186193 h 1568566"/>
                <a:gd name="connsiteX17" fmla="*/ 1276685 w 1966298"/>
                <a:gd name="connsiteY17" fmla="*/ 123328 h 1568566"/>
                <a:gd name="connsiteX18" fmla="*/ 1328119 w 1966298"/>
                <a:gd name="connsiteY18" fmla="*/ 34745 h 1568566"/>
                <a:gd name="connsiteX19" fmla="*/ 1382412 w 1966298"/>
                <a:gd name="connsiteY19" fmla="*/ 26173 h 1568566"/>
                <a:gd name="connsiteX20" fmla="*/ 1602440 w 1966298"/>
                <a:gd name="connsiteY20" fmla="*/ 369072 h 1568566"/>
                <a:gd name="connsiteX21" fmla="*/ 1916764 w 1966298"/>
                <a:gd name="connsiteY21" fmla="*/ 929142 h 1568566"/>
                <a:gd name="connsiteX22" fmla="*/ 1962485 w 1966298"/>
                <a:gd name="connsiteY22" fmla="*/ 1017725 h 1568566"/>
                <a:gd name="connsiteX23" fmla="*/ 1885332 w 1966298"/>
                <a:gd name="connsiteY23" fmla="*/ 992008 h 1568566"/>
                <a:gd name="connsiteX24" fmla="*/ 1753887 w 1966298"/>
                <a:gd name="connsiteY24" fmla="*/ 946288 h 1568566"/>
                <a:gd name="connsiteX25" fmla="*/ 1651017 w 1966298"/>
                <a:gd name="connsiteY25" fmla="*/ 920570 h 1568566"/>
                <a:gd name="connsiteX26" fmla="*/ 1528145 w 1966298"/>
                <a:gd name="connsiteY26" fmla="*/ 934858 h 1568566"/>
                <a:gd name="connsiteX27" fmla="*/ 1388127 w 1966298"/>
                <a:gd name="connsiteY27" fmla="*/ 1052015 h 1568566"/>
                <a:gd name="connsiteX28" fmla="*/ 1113807 w 1966298"/>
                <a:gd name="connsiteY28" fmla="*/ 1277758 h 1568566"/>
                <a:gd name="connsiteX29" fmla="*/ 688040 w 1966298"/>
                <a:gd name="connsiteY29" fmla="*/ 1540648 h 1568566"/>
                <a:gd name="connsiteX30" fmla="*/ 25100 w 1966298"/>
                <a:gd name="connsiteY30" fmla="*/ 1557793 h 1568566"/>
                <a:gd name="connsiteX0" fmla="*/ 25100 w 1966298"/>
                <a:gd name="connsiteY0" fmla="*/ 1553514 h 1564287"/>
                <a:gd name="connsiteX1" fmla="*/ 156545 w 1966298"/>
                <a:gd name="connsiteY1" fmla="*/ 1502079 h 1564287"/>
                <a:gd name="connsiteX2" fmla="*/ 322280 w 1966298"/>
                <a:gd name="connsiteY2" fmla="*/ 1387779 h 1564287"/>
                <a:gd name="connsiteX3" fmla="*/ 428007 w 1966298"/>
                <a:gd name="connsiteY3" fmla="*/ 1307769 h 1564287"/>
                <a:gd name="connsiteX4" fmla="*/ 530877 w 1966298"/>
                <a:gd name="connsiteY4" fmla="*/ 1162036 h 1564287"/>
                <a:gd name="connsiteX5" fmla="*/ 622317 w 1966298"/>
                <a:gd name="connsiteY5" fmla="*/ 1027734 h 1564287"/>
                <a:gd name="connsiteX6" fmla="*/ 699470 w 1966298"/>
                <a:gd name="connsiteY6" fmla="*/ 919149 h 1564287"/>
                <a:gd name="connsiteX7" fmla="*/ 770907 w 1966298"/>
                <a:gd name="connsiteY7" fmla="*/ 873429 h 1564287"/>
                <a:gd name="connsiteX8" fmla="*/ 819485 w 1966298"/>
                <a:gd name="connsiteY8" fmla="*/ 841996 h 1564287"/>
                <a:gd name="connsiteX9" fmla="*/ 953787 w 1966298"/>
                <a:gd name="connsiteY9" fmla="*/ 790561 h 1564287"/>
                <a:gd name="connsiteX10" fmla="*/ 1108092 w 1966298"/>
                <a:gd name="connsiteY10" fmla="*/ 721981 h 1564287"/>
                <a:gd name="connsiteX11" fmla="*/ 1173815 w 1966298"/>
                <a:gd name="connsiteY11" fmla="*/ 681976 h 1564287"/>
                <a:gd name="connsiteX12" fmla="*/ 1216677 w 1966298"/>
                <a:gd name="connsiteY12" fmla="*/ 613396 h 1564287"/>
                <a:gd name="connsiteX13" fmla="*/ 1236680 w 1966298"/>
                <a:gd name="connsiteY13" fmla="*/ 547674 h 1564287"/>
                <a:gd name="connsiteX14" fmla="*/ 1248110 w 1966298"/>
                <a:gd name="connsiteY14" fmla="*/ 407656 h 1564287"/>
                <a:gd name="connsiteX15" fmla="*/ 1256682 w 1966298"/>
                <a:gd name="connsiteY15" fmla="*/ 267639 h 1564287"/>
                <a:gd name="connsiteX16" fmla="*/ 1256682 w 1966298"/>
                <a:gd name="connsiteY16" fmla="*/ 181914 h 1564287"/>
                <a:gd name="connsiteX17" fmla="*/ 1276685 w 1966298"/>
                <a:gd name="connsiteY17" fmla="*/ 119049 h 1564287"/>
                <a:gd name="connsiteX18" fmla="*/ 1328119 w 1966298"/>
                <a:gd name="connsiteY18" fmla="*/ 30466 h 1564287"/>
                <a:gd name="connsiteX19" fmla="*/ 1390985 w 1966298"/>
                <a:gd name="connsiteY19" fmla="*/ 27609 h 1564287"/>
                <a:gd name="connsiteX20" fmla="*/ 1602440 w 1966298"/>
                <a:gd name="connsiteY20" fmla="*/ 364793 h 1564287"/>
                <a:gd name="connsiteX21" fmla="*/ 1916764 w 1966298"/>
                <a:gd name="connsiteY21" fmla="*/ 924863 h 1564287"/>
                <a:gd name="connsiteX22" fmla="*/ 1962485 w 1966298"/>
                <a:gd name="connsiteY22" fmla="*/ 1013446 h 1564287"/>
                <a:gd name="connsiteX23" fmla="*/ 1885332 w 1966298"/>
                <a:gd name="connsiteY23" fmla="*/ 987729 h 1564287"/>
                <a:gd name="connsiteX24" fmla="*/ 1753887 w 1966298"/>
                <a:gd name="connsiteY24" fmla="*/ 942009 h 1564287"/>
                <a:gd name="connsiteX25" fmla="*/ 1651017 w 1966298"/>
                <a:gd name="connsiteY25" fmla="*/ 916291 h 1564287"/>
                <a:gd name="connsiteX26" fmla="*/ 1528145 w 1966298"/>
                <a:gd name="connsiteY26" fmla="*/ 930579 h 1564287"/>
                <a:gd name="connsiteX27" fmla="*/ 1388127 w 1966298"/>
                <a:gd name="connsiteY27" fmla="*/ 1047736 h 1564287"/>
                <a:gd name="connsiteX28" fmla="*/ 1113807 w 1966298"/>
                <a:gd name="connsiteY28" fmla="*/ 1273479 h 1564287"/>
                <a:gd name="connsiteX29" fmla="*/ 688040 w 1966298"/>
                <a:gd name="connsiteY29" fmla="*/ 1536369 h 1564287"/>
                <a:gd name="connsiteX30" fmla="*/ 25100 w 1966298"/>
                <a:gd name="connsiteY30" fmla="*/ 1553514 h 1564287"/>
                <a:gd name="connsiteX0" fmla="*/ 25100 w 1966298"/>
                <a:gd name="connsiteY0" fmla="*/ 1543490 h 1554263"/>
                <a:gd name="connsiteX1" fmla="*/ 156545 w 1966298"/>
                <a:gd name="connsiteY1" fmla="*/ 1492055 h 1554263"/>
                <a:gd name="connsiteX2" fmla="*/ 322280 w 1966298"/>
                <a:gd name="connsiteY2" fmla="*/ 1377755 h 1554263"/>
                <a:gd name="connsiteX3" fmla="*/ 428007 w 1966298"/>
                <a:gd name="connsiteY3" fmla="*/ 1297745 h 1554263"/>
                <a:gd name="connsiteX4" fmla="*/ 530877 w 1966298"/>
                <a:gd name="connsiteY4" fmla="*/ 1152012 h 1554263"/>
                <a:gd name="connsiteX5" fmla="*/ 622317 w 1966298"/>
                <a:gd name="connsiteY5" fmla="*/ 1017710 h 1554263"/>
                <a:gd name="connsiteX6" fmla="*/ 699470 w 1966298"/>
                <a:gd name="connsiteY6" fmla="*/ 909125 h 1554263"/>
                <a:gd name="connsiteX7" fmla="*/ 770907 w 1966298"/>
                <a:gd name="connsiteY7" fmla="*/ 863405 h 1554263"/>
                <a:gd name="connsiteX8" fmla="*/ 819485 w 1966298"/>
                <a:gd name="connsiteY8" fmla="*/ 831972 h 1554263"/>
                <a:gd name="connsiteX9" fmla="*/ 953787 w 1966298"/>
                <a:gd name="connsiteY9" fmla="*/ 780537 h 1554263"/>
                <a:gd name="connsiteX10" fmla="*/ 1108092 w 1966298"/>
                <a:gd name="connsiteY10" fmla="*/ 711957 h 1554263"/>
                <a:gd name="connsiteX11" fmla="*/ 1173815 w 1966298"/>
                <a:gd name="connsiteY11" fmla="*/ 671952 h 1554263"/>
                <a:gd name="connsiteX12" fmla="*/ 1216677 w 1966298"/>
                <a:gd name="connsiteY12" fmla="*/ 603372 h 1554263"/>
                <a:gd name="connsiteX13" fmla="*/ 1236680 w 1966298"/>
                <a:gd name="connsiteY13" fmla="*/ 537650 h 1554263"/>
                <a:gd name="connsiteX14" fmla="*/ 1248110 w 1966298"/>
                <a:gd name="connsiteY14" fmla="*/ 397632 h 1554263"/>
                <a:gd name="connsiteX15" fmla="*/ 1256682 w 1966298"/>
                <a:gd name="connsiteY15" fmla="*/ 257615 h 1554263"/>
                <a:gd name="connsiteX16" fmla="*/ 1256682 w 1966298"/>
                <a:gd name="connsiteY16" fmla="*/ 171890 h 1554263"/>
                <a:gd name="connsiteX17" fmla="*/ 1276685 w 1966298"/>
                <a:gd name="connsiteY17" fmla="*/ 109025 h 1554263"/>
                <a:gd name="connsiteX18" fmla="*/ 1328119 w 1966298"/>
                <a:gd name="connsiteY18" fmla="*/ 20442 h 1554263"/>
                <a:gd name="connsiteX19" fmla="*/ 1390985 w 1966298"/>
                <a:gd name="connsiteY19" fmla="*/ 17585 h 1554263"/>
                <a:gd name="connsiteX20" fmla="*/ 1602440 w 1966298"/>
                <a:gd name="connsiteY20" fmla="*/ 354769 h 1554263"/>
                <a:gd name="connsiteX21" fmla="*/ 1916764 w 1966298"/>
                <a:gd name="connsiteY21" fmla="*/ 914839 h 1554263"/>
                <a:gd name="connsiteX22" fmla="*/ 1962485 w 1966298"/>
                <a:gd name="connsiteY22" fmla="*/ 1003422 h 1554263"/>
                <a:gd name="connsiteX23" fmla="*/ 1885332 w 1966298"/>
                <a:gd name="connsiteY23" fmla="*/ 977705 h 1554263"/>
                <a:gd name="connsiteX24" fmla="*/ 1753887 w 1966298"/>
                <a:gd name="connsiteY24" fmla="*/ 931985 h 1554263"/>
                <a:gd name="connsiteX25" fmla="*/ 1651017 w 1966298"/>
                <a:gd name="connsiteY25" fmla="*/ 906267 h 1554263"/>
                <a:gd name="connsiteX26" fmla="*/ 1528145 w 1966298"/>
                <a:gd name="connsiteY26" fmla="*/ 920555 h 1554263"/>
                <a:gd name="connsiteX27" fmla="*/ 1388127 w 1966298"/>
                <a:gd name="connsiteY27" fmla="*/ 1037712 h 1554263"/>
                <a:gd name="connsiteX28" fmla="*/ 1113807 w 1966298"/>
                <a:gd name="connsiteY28" fmla="*/ 1263455 h 1554263"/>
                <a:gd name="connsiteX29" fmla="*/ 688040 w 1966298"/>
                <a:gd name="connsiteY29" fmla="*/ 1526345 h 1554263"/>
                <a:gd name="connsiteX30" fmla="*/ 25100 w 1966298"/>
                <a:gd name="connsiteY30" fmla="*/ 1543490 h 1554263"/>
                <a:gd name="connsiteX0" fmla="*/ 25100 w 1966298"/>
                <a:gd name="connsiteY0" fmla="*/ 1542964 h 1553737"/>
                <a:gd name="connsiteX1" fmla="*/ 156545 w 1966298"/>
                <a:gd name="connsiteY1" fmla="*/ 1491529 h 1553737"/>
                <a:gd name="connsiteX2" fmla="*/ 322280 w 1966298"/>
                <a:gd name="connsiteY2" fmla="*/ 1377229 h 1553737"/>
                <a:gd name="connsiteX3" fmla="*/ 428007 w 1966298"/>
                <a:gd name="connsiteY3" fmla="*/ 1297219 h 1553737"/>
                <a:gd name="connsiteX4" fmla="*/ 530877 w 1966298"/>
                <a:gd name="connsiteY4" fmla="*/ 1151486 h 1553737"/>
                <a:gd name="connsiteX5" fmla="*/ 622317 w 1966298"/>
                <a:gd name="connsiteY5" fmla="*/ 1017184 h 1553737"/>
                <a:gd name="connsiteX6" fmla="*/ 699470 w 1966298"/>
                <a:gd name="connsiteY6" fmla="*/ 908599 h 1553737"/>
                <a:gd name="connsiteX7" fmla="*/ 770907 w 1966298"/>
                <a:gd name="connsiteY7" fmla="*/ 862879 h 1553737"/>
                <a:gd name="connsiteX8" fmla="*/ 819485 w 1966298"/>
                <a:gd name="connsiteY8" fmla="*/ 831446 h 1553737"/>
                <a:gd name="connsiteX9" fmla="*/ 953787 w 1966298"/>
                <a:gd name="connsiteY9" fmla="*/ 780011 h 1553737"/>
                <a:gd name="connsiteX10" fmla="*/ 1108092 w 1966298"/>
                <a:gd name="connsiteY10" fmla="*/ 711431 h 1553737"/>
                <a:gd name="connsiteX11" fmla="*/ 1173815 w 1966298"/>
                <a:gd name="connsiteY11" fmla="*/ 671426 h 1553737"/>
                <a:gd name="connsiteX12" fmla="*/ 1216677 w 1966298"/>
                <a:gd name="connsiteY12" fmla="*/ 602846 h 1553737"/>
                <a:gd name="connsiteX13" fmla="*/ 1236680 w 1966298"/>
                <a:gd name="connsiteY13" fmla="*/ 537124 h 1553737"/>
                <a:gd name="connsiteX14" fmla="*/ 1248110 w 1966298"/>
                <a:gd name="connsiteY14" fmla="*/ 397106 h 1553737"/>
                <a:gd name="connsiteX15" fmla="*/ 1256682 w 1966298"/>
                <a:gd name="connsiteY15" fmla="*/ 257089 h 1553737"/>
                <a:gd name="connsiteX16" fmla="*/ 1256682 w 1966298"/>
                <a:gd name="connsiteY16" fmla="*/ 171364 h 1553737"/>
                <a:gd name="connsiteX17" fmla="*/ 1276685 w 1966298"/>
                <a:gd name="connsiteY17" fmla="*/ 97069 h 1553737"/>
                <a:gd name="connsiteX18" fmla="*/ 1328119 w 1966298"/>
                <a:gd name="connsiteY18" fmla="*/ 19916 h 1553737"/>
                <a:gd name="connsiteX19" fmla="*/ 1390985 w 1966298"/>
                <a:gd name="connsiteY19" fmla="*/ 17059 h 1553737"/>
                <a:gd name="connsiteX20" fmla="*/ 1602440 w 1966298"/>
                <a:gd name="connsiteY20" fmla="*/ 354243 h 1553737"/>
                <a:gd name="connsiteX21" fmla="*/ 1916764 w 1966298"/>
                <a:gd name="connsiteY21" fmla="*/ 914313 h 1553737"/>
                <a:gd name="connsiteX22" fmla="*/ 1962485 w 1966298"/>
                <a:gd name="connsiteY22" fmla="*/ 1002896 h 1553737"/>
                <a:gd name="connsiteX23" fmla="*/ 1885332 w 1966298"/>
                <a:gd name="connsiteY23" fmla="*/ 977179 h 1553737"/>
                <a:gd name="connsiteX24" fmla="*/ 1753887 w 1966298"/>
                <a:gd name="connsiteY24" fmla="*/ 931459 h 1553737"/>
                <a:gd name="connsiteX25" fmla="*/ 1651017 w 1966298"/>
                <a:gd name="connsiteY25" fmla="*/ 905741 h 1553737"/>
                <a:gd name="connsiteX26" fmla="*/ 1528145 w 1966298"/>
                <a:gd name="connsiteY26" fmla="*/ 920029 h 1553737"/>
                <a:gd name="connsiteX27" fmla="*/ 1388127 w 1966298"/>
                <a:gd name="connsiteY27" fmla="*/ 1037186 h 1553737"/>
                <a:gd name="connsiteX28" fmla="*/ 1113807 w 1966298"/>
                <a:gd name="connsiteY28" fmla="*/ 1262929 h 1553737"/>
                <a:gd name="connsiteX29" fmla="*/ 688040 w 1966298"/>
                <a:gd name="connsiteY29" fmla="*/ 1525819 h 1553737"/>
                <a:gd name="connsiteX30" fmla="*/ 25100 w 1966298"/>
                <a:gd name="connsiteY30" fmla="*/ 1542964 h 1553737"/>
                <a:gd name="connsiteX0" fmla="*/ 25100 w 1966298"/>
                <a:gd name="connsiteY0" fmla="*/ 1542964 h 1553737"/>
                <a:gd name="connsiteX1" fmla="*/ 156545 w 1966298"/>
                <a:gd name="connsiteY1" fmla="*/ 1491529 h 1553737"/>
                <a:gd name="connsiteX2" fmla="*/ 322280 w 1966298"/>
                <a:gd name="connsiteY2" fmla="*/ 1377229 h 1553737"/>
                <a:gd name="connsiteX3" fmla="*/ 428007 w 1966298"/>
                <a:gd name="connsiteY3" fmla="*/ 1297219 h 1553737"/>
                <a:gd name="connsiteX4" fmla="*/ 510875 w 1966298"/>
                <a:gd name="connsiteY4" fmla="*/ 1140056 h 1553737"/>
                <a:gd name="connsiteX5" fmla="*/ 622317 w 1966298"/>
                <a:gd name="connsiteY5" fmla="*/ 1017184 h 1553737"/>
                <a:gd name="connsiteX6" fmla="*/ 699470 w 1966298"/>
                <a:gd name="connsiteY6" fmla="*/ 908599 h 1553737"/>
                <a:gd name="connsiteX7" fmla="*/ 770907 w 1966298"/>
                <a:gd name="connsiteY7" fmla="*/ 862879 h 1553737"/>
                <a:gd name="connsiteX8" fmla="*/ 819485 w 1966298"/>
                <a:gd name="connsiteY8" fmla="*/ 831446 h 1553737"/>
                <a:gd name="connsiteX9" fmla="*/ 953787 w 1966298"/>
                <a:gd name="connsiteY9" fmla="*/ 780011 h 1553737"/>
                <a:gd name="connsiteX10" fmla="*/ 1108092 w 1966298"/>
                <a:gd name="connsiteY10" fmla="*/ 711431 h 1553737"/>
                <a:gd name="connsiteX11" fmla="*/ 1173815 w 1966298"/>
                <a:gd name="connsiteY11" fmla="*/ 671426 h 1553737"/>
                <a:gd name="connsiteX12" fmla="*/ 1216677 w 1966298"/>
                <a:gd name="connsiteY12" fmla="*/ 602846 h 1553737"/>
                <a:gd name="connsiteX13" fmla="*/ 1236680 w 1966298"/>
                <a:gd name="connsiteY13" fmla="*/ 537124 h 1553737"/>
                <a:gd name="connsiteX14" fmla="*/ 1248110 w 1966298"/>
                <a:gd name="connsiteY14" fmla="*/ 397106 h 1553737"/>
                <a:gd name="connsiteX15" fmla="*/ 1256682 w 1966298"/>
                <a:gd name="connsiteY15" fmla="*/ 257089 h 1553737"/>
                <a:gd name="connsiteX16" fmla="*/ 1256682 w 1966298"/>
                <a:gd name="connsiteY16" fmla="*/ 171364 h 1553737"/>
                <a:gd name="connsiteX17" fmla="*/ 1276685 w 1966298"/>
                <a:gd name="connsiteY17" fmla="*/ 97069 h 1553737"/>
                <a:gd name="connsiteX18" fmla="*/ 1328119 w 1966298"/>
                <a:gd name="connsiteY18" fmla="*/ 19916 h 1553737"/>
                <a:gd name="connsiteX19" fmla="*/ 1390985 w 1966298"/>
                <a:gd name="connsiteY19" fmla="*/ 17059 h 1553737"/>
                <a:gd name="connsiteX20" fmla="*/ 1602440 w 1966298"/>
                <a:gd name="connsiteY20" fmla="*/ 354243 h 1553737"/>
                <a:gd name="connsiteX21" fmla="*/ 1916764 w 1966298"/>
                <a:gd name="connsiteY21" fmla="*/ 914313 h 1553737"/>
                <a:gd name="connsiteX22" fmla="*/ 1962485 w 1966298"/>
                <a:gd name="connsiteY22" fmla="*/ 1002896 h 1553737"/>
                <a:gd name="connsiteX23" fmla="*/ 1885332 w 1966298"/>
                <a:gd name="connsiteY23" fmla="*/ 977179 h 1553737"/>
                <a:gd name="connsiteX24" fmla="*/ 1753887 w 1966298"/>
                <a:gd name="connsiteY24" fmla="*/ 931459 h 1553737"/>
                <a:gd name="connsiteX25" fmla="*/ 1651017 w 1966298"/>
                <a:gd name="connsiteY25" fmla="*/ 905741 h 1553737"/>
                <a:gd name="connsiteX26" fmla="*/ 1528145 w 1966298"/>
                <a:gd name="connsiteY26" fmla="*/ 920029 h 1553737"/>
                <a:gd name="connsiteX27" fmla="*/ 1388127 w 1966298"/>
                <a:gd name="connsiteY27" fmla="*/ 1037186 h 1553737"/>
                <a:gd name="connsiteX28" fmla="*/ 1113807 w 1966298"/>
                <a:gd name="connsiteY28" fmla="*/ 1262929 h 1553737"/>
                <a:gd name="connsiteX29" fmla="*/ 688040 w 1966298"/>
                <a:gd name="connsiteY29" fmla="*/ 1525819 h 1553737"/>
                <a:gd name="connsiteX30" fmla="*/ 25100 w 1966298"/>
                <a:gd name="connsiteY30" fmla="*/ 1542964 h 1553737"/>
                <a:gd name="connsiteX0" fmla="*/ 25100 w 1966298"/>
                <a:gd name="connsiteY0" fmla="*/ 1542964 h 1553737"/>
                <a:gd name="connsiteX1" fmla="*/ 156545 w 1966298"/>
                <a:gd name="connsiteY1" fmla="*/ 1491529 h 1553737"/>
                <a:gd name="connsiteX2" fmla="*/ 322280 w 1966298"/>
                <a:gd name="connsiteY2" fmla="*/ 1377229 h 1553737"/>
                <a:gd name="connsiteX3" fmla="*/ 422292 w 1966298"/>
                <a:gd name="connsiteY3" fmla="*/ 1285789 h 1553737"/>
                <a:gd name="connsiteX4" fmla="*/ 510875 w 1966298"/>
                <a:gd name="connsiteY4" fmla="*/ 1140056 h 1553737"/>
                <a:gd name="connsiteX5" fmla="*/ 622317 w 1966298"/>
                <a:gd name="connsiteY5" fmla="*/ 1017184 h 1553737"/>
                <a:gd name="connsiteX6" fmla="*/ 699470 w 1966298"/>
                <a:gd name="connsiteY6" fmla="*/ 908599 h 1553737"/>
                <a:gd name="connsiteX7" fmla="*/ 770907 w 1966298"/>
                <a:gd name="connsiteY7" fmla="*/ 862879 h 1553737"/>
                <a:gd name="connsiteX8" fmla="*/ 819485 w 1966298"/>
                <a:gd name="connsiteY8" fmla="*/ 831446 h 1553737"/>
                <a:gd name="connsiteX9" fmla="*/ 953787 w 1966298"/>
                <a:gd name="connsiteY9" fmla="*/ 780011 h 1553737"/>
                <a:gd name="connsiteX10" fmla="*/ 1108092 w 1966298"/>
                <a:gd name="connsiteY10" fmla="*/ 711431 h 1553737"/>
                <a:gd name="connsiteX11" fmla="*/ 1173815 w 1966298"/>
                <a:gd name="connsiteY11" fmla="*/ 671426 h 1553737"/>
                <a:gd name="connsiteX12" fmla="*/ 1216677 w 1966298"/>
                <a:gd name="connsiteY12" fmla="*/ 602846 h 1553737"/>
                <a:gd name="connsiteX13" fmla="*/ 1236680 w 1966298"/>
                <a:gd name="connsiteY13" fmla="*/ 537124 h 1553737"/>
                <a:gd name="connsiteX14" fmla="*/ 1248110 w 1966298"/>
                <a:gd name="connsiteY14" fmla="*/ 397106 h 1553737"/>
                <a:gd name="connsiteX15" fmla="*/ 1256682 w 1966298"/>
                <a:gd name="connsiteY15" fmla="*/ 257089 h 1553737"/>
                <a:gd name="connsiteX16" fmla="*/ 1256682 w 1966298"/>
                <a:gd name="connsiteY16" fmla="*/ 171364 h 1553737"/>
                <a:gd name="connsiteX17" fmla="*/ 1276685 w 1966298"/>
                <a:gd name="connsiteY17" fmla="*/ 97069 h 1553737"/>
                <a:gd name="connsiteX18" fmla="*/ 1328119 w 1966298"/>
                <a:gd name="connsiteY18" fmla="*/ 19916 h 1553737"/>
                <a:gd name="connsiteX19" fmla="*/ 1390985 w 1966298"/>
                <a:gd name="connsiteY19" fmla="*/ 17059 h 1553737"/>
                <a:gd name="connsiteX20" fmla="*/ 1602440 w 1966298"/>
                <a:gd name="connsiteY20" fmla="*/ 354243 h 1553737"/>
                <a:gd name="connsiteX21" fmla="*/ 1916764 w 1966298"/>
                <a:gd name="connsiteY21" fmla="*/ 914313 h 1553737"/>
                <a:gd name="connsiteX22" fmla="*/ 1962485 w 1966298"/>
                <a:gd name="connsiteY22" fmla="*/ 1002896 h 1553737"/>
                <a:gd name="connsiteX23" fmla="*/ 1885332 w 1966298"/>
                <a:gd name="connsiteY23" fmla="*/ 977179 h 1553737"/>
                <a:gd name="connsiteX24" fmla="*/ 1753887 w 1966298"/>
                <a:gd name="connsiteY24" fmla="*/ 931459 h 1553737"/>
                <a:gd name="connsiteX25" fmla="*/ 1651017 w 1966298"/>
                <a:gd name="connsiteY25" fmla="*/ 905741 h 1553737"/>
                <a:gd name="connsiteX26" fmla="*/ 1528145 w 1966298"/>
                <a:gd name="connsiteY26" fmla="*/ 920029 h 1553737"/>
                <a:gd name="connsiteX27" fmla="*/ 1388127 w 1966298"/>
                <a:gd name="connsiteY27" fmla="*/ 1037186 h 1553737"/>
                <a:gd name="connsiteX28" fmla="*/ 1113807 w 1966298"/>
                <a:gd name="connsiteY28" fmla="*/ 1262929 h 1553737"/>
                <a:gd name="connsiteX29" fmla="*/ 688040 w 1966298"/>
                <a:gd name="connsiteY29" fmla="*/ 1525819 h 1553737"/>
                <a:gd name="connsiteX30" fmla="*/ 25100 w 1966298"/>
                <a:gd name="connsiteY30" fmla="*/ 1542964 h 1553737"/>
                <a:gd name="connsiteX0" fmla="*/ 25100 w 1966298"/>
                <a:gd name="connsiteY0" fmla="*/ 1542964 h 1553737"/>
                <a:gd name="connsiteX1" fmla="*/ 156545 w 1966298"/>
                <a:gd name="connsiteY1" fmla="*/ 1491529 h 1553737"/>
                <a:gd name="connsiteX2" fmla="*/ 322280 w 1966298"/>
                <a:gd name="connsiteY2" fmla="*/ 1377229 h 1553737"/>
                <a:gd name="connsiteX3" fmla="*/ 422292 w 1966298"/>
                <a:gd name="connsiteY3" fmla="*/ 1285789 h 1553737"/>
                <a:gd name="connsiteX4" fmla="*/ 519447 w 1966298"/>
                <a:gd name="connsiteY4" fmla="*/ 1134341 h 1553737"/>
                <a:gd name="connsiteX5" fmla="*/ 622317 w 1966298"/>
                <a:gd name="connsiteY5" fmla="*/ 1017184 h 1553737"/>
                <a:gd name="connsiteX6" fmla="*/ 699470 w 1966298"/>
                <a:gd name="connsiteY6" fmla="*/ 908599 h 1553737"/>
                <a:gd name="connsiteX7" fmla="*/ 770907 w 1966298"/>
                <a:gd name="connsiteY7" fmla="*/ 862879 h 1553737"/>
                <a:gd name="connsiteX8" fmla="*/ 819485 w 1966298"/>
                <a:gd name="connsiteY8" fmla="*/ 831446 h 1553737"/>
                <a:gd name="connsiteX9" fmla="*/ 953787 w 1966298"/>
                <a:gd name="connsiteY9" fmla="*/ 780011 h 1553737"/>
                <a:gd name="connsiteX10" fmla="*/ 1108092 w 1966298"/>
                <a:gd name="connsiteY10" fmla="*/ 711431 h 1553737"/>
                <a:gd name="connsiteX11" fmla="*/ 1173815 w 1966298"/>
                <a:gd name="connsiteY11" fmla="*/ 671426 h 1553737"/>
                <a:gd name="connsiteX12" fmla="*/ 1216677 w 1966298"/>
                <a:gd name="connsiteY12" fmla="*/ 602846 h 1553737"/>
                <a:gd name="connsiteX13" fmla="*/ 1236680 w 1966298"/>
                <a:gd name="connsiteY13" fmla="*/ 537124 h 1553737"/>
                <a:gd name="connsiteX14" fmla="*/ 1248110 w 1966298"/>
                <a:gd name="connsiteY14" fmla="*/ 397106 h 1553737"/>
                <a:gd name="connsiteX15" fmla="*/ 1256682 w 1966298"/>
                <a:gd name="connsiteY15" fmla="*/ 257089 h 1553737"/>
                <a:gd name="connsiteX16" fmla="*/ 1256682 w 1966298"/>
                <a:gd name="connsiteY16" fmla="*/ 171364 h 1553737"/>
                <a:gd name="connsiteX17" fmla="*/ 1276685 w 1966298"/>
                <a:gd name="connsiteY17" fmla="*/ 97069 h 1553737"/>
                <a:gd name="connsiteX18" fmla="*/ 1328119 w 1966298"/>
                <a:gd name="connsiteY18" fmla="*/ 19916 h 1553737"/>
                <a:gd name="connsiteX19" fmla="*/ 1390985 w 1966298"/>
                <a:gd name="connsiteY19" fmla="*/ 17059 h 1553737"/>
                <a:gd name="connsiteX20" fmla="*/ 1602440 w 1966298"/>
                <a:gd name="connsiteY20" fmla="*/ 354243 h 1553737"/>
                <a:gd name="connsiteX21" fmla="*/ 1916764 w 1966298"/>
                <a:gd name="connsiteY21" fmla="*/ 914313 h 1553737"/>
                <a:gd name="connsiteX22" fmla="*/ 1962485 w 1966298"/>
                <a:gd name="connsiteY22" fmla="*/ 1002896 h 1553737"/>
                <a:gd name="connsiteX23" fmla="*/ 1885332 w 1966298"/>
                <a:gd name="connsiteY23" fmla="*/ 977179 h 1553737"/>
                <a:gd name="connsiteX24" fmla="*/ 1753887 w 1966298"/>
                <a:gd name="connsiteY24" fmla="*/ 931459 h 1553737"/>
                <a:gd name="connsiteX25" fmla="*/ 1651017 w 1966298"/>
                <a:gd name="connsiteY25" fmla="*/ 905741 h 1553737"/>
                <a:gd name="connsiteX26" fmla="*/ 1528145 w 1966298"/>
                <a:gd name="connsiteY26" fmla="*/ 920029 h 1553737"/>
                <a:gd name="connsiteX27" fmla="*/ 1388127 w 1966298"/>
                <a:gd name="connsiteY27" fmla="*/ 1037186 h 1553737"/>
                <a:gd name="connsiteX28" fmla="*/ 1113807 w 1966298"/>
                <a:gd name="connsiteY28" fmla="*/ 1262929 h 1553737"/>
                <a:gd name="connsiteX29" fmla="*/ 688040 w 1966298"/>
                <a:gd name="connsiteY29" fmla="*/ 1525819 h 1553737"/>
                <a:gd name="connsiteX30" fmla="*/ 25100 w 1966298"/>
                <a:gd name="connsiteY30" fmla="*/ 1542964 h 1553737"/>
                <a:gd name="connsiteX0" fmla="*/ 25100 w 1966298"/>
                <a:gd name="connsiteY0" fmla="*/ 1542964 h 1553737"/>
                <a:gd name="connsiteX1" fmla="*/ 156545 w 1966298"/>
                <a:gd name="connsiteY1" fmla="*/ 1491529 h 1553737"/>
                <a:gd name="connsiteX2" fmla="*/ 322280 w 1966298"/>
                <a:gd name="connsiteY2" fmla="*/ 1377229 h 1553737"/>
                <a:gd name="connsiteX3" fmla="*/ 422292 w 1966298"/>
                <a:gd name="connsiteY3" fmla="*/ 1285789 h 1553737"/>
                <a:gd name="connsiteX4" fmla="*/ 519447 w 1966298"/>
                <a:gd name="connsiteY4" fmla="*/ 1134341 h 1553737"/>
                <a:gd name="connsiteX5" fmla="*/ 613744 w 1966298"/>
                <a:gd name="connsiteY5" fmla="*/ 997182 h 1553737"/>
                <a:gd name="connsiteX6" fmla="*/ 699470 w 1966298"/>
                <a:gd name="connsiteY6" fmla="*/ 908599 h 1553737"/>
                <a:gd name="connsiteX7" fmla="*/ 770907 w 1966298"/>
                <a:gd name="connsiteY7" fmla="*/ 862879 h 1553737"/>
                <a:gd name="connsiteX8" fmla="*/ 819485 w 1966298"/>
                <a:gd name="connsiteY8" fmla="*/ 831446 h 1553737"/>
                <a:gd name="connsiteX9" fmla="*/ 953787 w 1966298"/>
                <a:gd name="connsiteY9" fmla="*/ 780011 h 1553737"/>
                <a:gd name="connsiteX10" fmla="*/ 1108092 w 1966298"/>
                <a:gd name="connsiteY10" fmla="*/ 711431 h 1553737"/>
                <a:gd name="connsiteX11" fmla="*/ 1173815 w 1966298"/>
                <a:gd name="connsiteY11" fmla="*/ 671426 h 1553737"/>
                <a:gd name="connsiteX12" fmla="*/ 1216677 w 1966298"/>
                <a:gd name="connsiteY12" fmla="*/ 602846 h 1553737"/>
                <a:gd name="connsiteX13" fmla="*/ 1236680 w 1966298"/>
                <a:gd name="connsiteY13" fmla="*/ 537124 h 1553737"/>
                <a:gd name="connsiteX14" fmla="*/ 1248110 w 1966298"/>
                <a:gd name="connsiteY14" fmla="*/ 397106 h 1553737"/>
                <a:gd name="connsiteX15" fmla="*/ 1256682 w 1966298"/>
                <a:gd name="connsiteY15" fmla="*/ 257089 h 1553737"/>
                <a:gd name="connsiteX16" fmla="*/ 1256682 w 1966298"/>
                <a:gd name="connsiteY16" fmla="*/ 171364 h 1553737"/>
                <a:gd name="connsiteX17" fmla="*/ 1276685 w 1966298"/>
                <a:gd name="connsiteY17" fmla="*/ 97069 h 1553737"/>
                <a:gd name="connsiteX18" fmla="*/ 1328119 w 1966298"/>
                <a:gd name="connsiteY18" fmla="*/ 19916 h 1553737"/>
                <a:gd name="connsiteX19" fmla="*/ 1390985 w 1966298"/>
                <a:gd name="connsiteY19" fmla="*/ 17059 h 1553737"/>
                <a:gd name="connsiteX20" fmla="*/ 1602440 w 1966298"/>
                <a:gd name="connsiteY20" fmla="*/ 354243 h 1553737"/>
                <a:gd name="connsiteX21" fmla="*/ 1916764 w 1966298"/>
                <a:gd name="connsiteY21" fmla="*/ 914313 h 1553737"/>
                <a:gd name="connsiteX22" fmla="*/ 1962485 w 1966298"/>
                <a:gd name="connsiteY22" fmla="*/ 1002896 h 1553737"/>
                <a:gd name="connsiteX23" fmla="*/ 1885332 w 1966298"/>
                <a:gd name="connsiteY23" fmla="*/ 977179 h 1553737"/>
                <a:gd name="connsiteX24" fmla="*/ 1753887 w 1966298"/>
                <a:gd name="connsiteY24" fmla="*/ 931459 h 1553737"/>
                <a:gd name="connsiteX25" fmla="*/ 1651017 w 1966298"/>
                <a:gd name="connsiteY25" fmla="*/ 905741 h 1553737"/>
                <a:gd name="connsiteX26" fmla="*/ 1528145 w 1966298"/>
                <a:gd name="connsiteY26" fmla="*/ 920029 h 1553737"/>
                <a:gd name="connsiteX27" fmla="*/ 1388127 w 1966298"/>
                <a:gd name="connsiteY27" fmla="*/ 1037186 h 1553737"/>
                <a:gd name="connsiteX28" fmla="*/ 1113807 w 1966298"/>
                <a:gd name="connsiteY28" fmla="*/ 1262929 h 1553737"/>
                <a:gd name="connsiteX29" fmla="*/ 688040 w 1966298"/>
                <a:gd name="connsiteY29" fmla="*/ 1525819 h 1553737"/>
                <a:gd name="connsiteX30" fmla="*/ 25100 w 1966298"/>
                <a:gd name="connsiteY30" fmla="*/ 1542964 h 1553737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77229 h 1555644"/>
                <a:gd name="connsiteX3" fmla="*/ 427031 w 1971037"/>
                <a:gd name="connsiteY3" fmla="*/ 1285789 h 1555644"/>
                <a:gd name="connsiteX4" fmla="*/ 524186 w 1971037"/>
                <a:gd name="connsiteY4" fmla="*/ 1134341 h 1555644"/>
                <a:gd name="connsiteX5" fmla="*/ 618483 w 1971037"/>
                <a:gd name="connsiteY5" fmla="*/ 997182 h 1555644"/>
                <a:gd name="connsiteX6" fmla="*/ 704209 w 1971037"/>
                <a:gd name="connsiteY6" fmla="*/ 908599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27031 w 1971037"/>
                <a:gd name="connsiteY3" fmla="*/ 1285789 h 1555644"/>
                <a:gd name="connsiteX4" fmla="*/ 524186 w 1971037"/>
                <a:gd name="connsiteY4" fmla="*/ 1134341 h 1555644"/>
                <a:gd name="connsiteX5" fmla="*/ 618483 w 1971037"/>
                <a:gd name="connsiteY5" fmla="*/ 997182 h 1555644"/>
                <a:gd name="connsiteX6" fmla="*/ 704209 w 1971037"/>
                <a:gd name="connsiteY6" fmla="*/ 908599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134341 h 1555644"/>
                <a:gd name="connsiteX5" fmla="*/ 618483 w 1971037"/>
                <a:gd name="connsiteY5" fmla="*/ 997182 h 1555644"/>
                <a:gd name="connsiteX6" fmla="*/ 704209 w 1971037"/>
                <a:gd name="connsiteY6" fmla="*/ 908599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18483 w 1971037"/>
                <a:gd name="connsiteY5" fmla="*/ 997182 h 1555644"/>
                <a:gd name="connsiteX6" fmla="*/ 704209 w 1971037"/>
                <a:gd name="connsiteY6" fmla="*/ 908599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04209 w 1971037"/>
                <a:gd name="connsiteY6" fmla="*/ 908599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6287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24224 w 1971037"/>
                <a:gd name="connsiteY8" fmla="*/ 831446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61372 w 1971037"/>
                <a:gd name="connsiteY8" fmla="*/ 791441 h 1555644"/>
                <a:gd name="connsiteX9" fmla="*/ 958526 w 1971037"/>
                <a:gd name="connsiteY9" fmla="*/ 780011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61372 w 1971037"/>
                <a:gd name="connsiteY8" fmla="*/ 791441 h 1555644"/>
                <a:gd name="connsiteX9" fmla="*/ 964241 w 1971037"/>
                <a:gd name="connsiteY9" fmla="*/ 751436 h 1555644"/>
                <a:gd name="connsiteX10" fmla="*/ 1112831 w 1971037"/>
                <a:gd name="connsiteY10" fmla="*/ 711431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61372 w 1971037"/>
                <a:gd name="connsiteY8" fmla="*/ 791441 h 1555644"/>
                <a:gd name="connsiteX9" fmla="*/ 964241 w 1971037"/>
                <a:gd name="connsiteY9" fmla="*/ 751436 h 1555644"/>
                <a:gd name="connsiteX10" fmla="*/ 1118546 w 1971037"/>
                <a:gd name="connsiteY10" fmla="*/ 671426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64241 w 1971037"/>
                <a:gd name="connsiteY9" fmla="*/ 751436 h 1555644"/>
                <a:gd name="connsiteX10" fmla="*/ 1118546 w 1971037"/>
                <a:gd name="connsiteY10" fmla="*/ 671426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64241 w 1971037"/>
                <a:gd name="connsiteY9" fmla="*/ 751436 h 1555644"/>
                <a:gd name="connsiteX10" fmla="*/ 1075683 w 1971037"/>
                <a:gd name="connsiteY10" fmla="*/ 705716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5683 w 1971037"/>
                <a:gd name="connsiteY10" fmla="*/ 705716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78554 w 1971037"/>
                <a:gd name="connsiteY11" fmla="*/ 67142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9982 w 1971037"/>
                <a:gd name="connsiteY11" fmla="*/ 625706 h 1555644"/>
                <a:gd name="connsiteX12" fmla="*/ 1221416 w 1971037"/>
                <a:gd name="connsiteY12" fmla="*/ 602846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9982 w 1971037"/>
                <a:gd name="connsiteY11" fmla="*/ 625706 h 1555644"/>
                <a:gd name="connsiteX12" fmla="*/ 1192841 w 1971037"/>
                <a:gd name="connsiteY12" fmla="*/ 562841 h 1555644"/>
                <a:gd name="connsiteX13" fmla="*/ 1241419 w 1971037"/>
                <a:gd name="connsiteY13" fmla="*/ 53712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9982 w 1971037"/>
                <a:gd name="connsiteY11" fmla="*/ 625706 h 1555644"/>
                <a:gd name="connsiteX12" fmla="*/ 1192841 w 1971037"/>
                <a:gd name="connsiteY12" fmla="*/ 562841 h 1555644"/>
                <a:gd name="connsiteX13" fmla="*/ 1218559 w 1971037"/>
                <a:gd name="connsiteY13" fmla="*/ 468544 h 1555644"/>
                <a:gd name="connsiteX14" fmla="*/ 1252849 w 1971037"/>
                <a:gd name="connsiteY14" fmla="*/ 397106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9982 w 1971037"/>
                <a:gd name="connsiteY11" fmla="*/ 625706 h 1555644"/>
                <a:gd name="connsiteX12" fmla="*/ 1192841 w 1971037"/>
                <a:gd name="connsiteY12" fmla="*/ 562841 h 1555644"/>
                <a:gd name="connsiteX13" fmla="*/ 1218559 w 1971037"/>
                <a:gd name="connsiteY13" fmla="*/ 468544 h 1555644"/>
                <a:gd name="connsiteX14" fmla="*/ 1209986 w 1971037"/>
                <a:gd name="connsiteY14" fmla="*/ 325668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9982 w 1971037"/>
                <a:gd name="connsiteY11" fmla="*/ 625706 h 1555644"/>
                <a:gd name="connsiteX12" fmla="*/ 1192841 w 1971037"/>
                <a:gd name="connsiteY12" fmla="*/ 562841 h 1555644"/>
                <a:gd name="connsiteX13" fmla="*/ 1207129 w 1971037"/>
                <a:gd name="connsiteY13" fmla="*/ 465687 h 1555644"/>
                <a:gd name="connsiteX14" fmla="*/ 1209986 w 1971037"/>
                <a:gd name="connsiteY14" fmla="*/ 325668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1410 w 1971037"/>
                <a:gd name="connsiteY11" fmla="*/ 614276 h 1555644"/>
                <a:gd name="connsiteX12" fmla="*/ 1192841 w 1971037"/>
                <a:gd name="connsiteY12" fmla="*/ 562841 h 1555644"/>
                <a:gd name="connsiteX13" fmla="*/ 1207129 w 1971037"/>
                <a:gd name="connsiteY13" fmla="*/ 465687 h 1555644"/>
                <a:gd name="connsiteX14" fmla="*/ 1209986 w 1971037"/>
                <a:gd name="connsiteY14" fmla="*/ 325668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1410 w 1971037"/>
                <a:gd name="connsiteY11" fmla="*/ 614276 h 1555644"/>
                <a:gd name="connsiteX12" fmla="*/ 1175696 w 1971037"/>
                <a:gd name="connsiteY12" fmla="*/ 559983 h 1555644"/>
                <a:gd name="connsiteX13" fmla="*/ 1207129 w 1971037"/>
                <a:gd name="connsiteY13" fmla="*/ 465687 h 1555644"/>
                <a:gd name="connsiteX14" fmla="*/ 1209986 w 1971037"/>
                <a:gd name="connsiteY14" fmla="*/ 325668 h 1555644"/>
                <a:gd name="connsiteX15" fmla="*/ 1261421 w 1971037"/>
                <a:gd name="connsiteY15" fmla="*/ 257089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1410 w 1971037"/>
                <a:gd name="connsiteY11" fmla="*/ 614276 h 1555644"/>
                <a:gd name="connsiteX12" fmla="*/ 1175696 w 1971037"/>
                <a:gd name="connsiteY12" fmla="*/ 559983 h 1555644"/>
                <a:gd name="connsiteX13" fmla="*/ 1207129 w 1971037"/>
                <a:gd name="connsiteY13" fmla="*/ 465687 h 1555644"/>
                <a:gd name="connsiteX14" fmla="*/ 1209986 w 1971037"/>
                <a:gd name="connsiteY14" fmla="*/ 325668 h 1555644"/>
                <a:gd name="connsiteX15" fmla="*/ 1221416 w 1971037"/>
                <a:gd name="connsiteY15" fmla="*/ 214226 h 1555644"/>
                <a:gd name="connsiteX16" fmla="*/ 1261421 w 1971037"/>
                <a:gd name="connsiteY16" fmla="*/ 171364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2964 h 1555644"/>
                <a:gd name="connsiteX1" fmla="*/ 135566 w 1971037"/>
                <a:gd name="connsiteY1" fmla="*/ 1460097 h 1555644"/>
                <a:gd name="connsiteX2" fmla="*/ 327019 w 1971037"/>
                <a:gd name="connsiteY2" fmla="*/ 1322936 h 1555644"/>
                <a:gd name="connsiteX3" fmla="*/ 412743 w 1971037"/>
                <a:gd name="connsiteY3" fmla="*/ 1220067 h 1555644"/>
                <a:gd name="connsiteX4" fmla="*/ 524186 w 1971037"/>
                <a:gd name="connsiteY4" fmla="*/ 1085764 h 1555644"/>
                <a:gd name="connsiteX5" fmla="*/ 621340 w 1971037"/>
                <a:gd name="connsiteY5" fmla="*/ 954320 h 1555644"/>
                <a:gd name="connsiteX6" fmla="*/ 724212 w 1971037"/>
                <a:gd name="connsiteY6" fmla="*/ 865736 h 1555644"/>
                <a:gd name="connsiteX7" fmla="*/ 775646 w 1971037"/>
                <a:gd name="connsiteY7" fmla="*/ 817159 h 1555644"/>
                <a:gd name="connsiteX8" fmla="*/ 875659 w 1971037"/>
                <a:gd name="connsiteY8" fmla="*/ 771438 h 1555644"/>
                <a:gd name="connsiteX9" fmla="*/ 972813 w 1971037"/>
                <a:gd name="connsiteY9" fmla="*/ 731434 h 1555644"/>
                <a:gd name="connsiteX10" fmla="*/ 1078540 w 1971037"/>
                <a:gd name="connsiteY10" fmla="*/ 694286 h 1555644"/>
                <a:gd name="connsiteX11" fmla="*/ 1161410 w 1971037"/>
                <a:gd name="connsiteY11" fmla="*/ 614276 h 1555644"/>
                <a:gd name="connsiteX12" fmla="*/ 1175696 w 1971037"/>
                <a:gd name="connsiteY12" fmla="*/ 559983 h 1555644"/>
                <a:gd name="connsiteX13" fmla="*/ 1207129 w 1971037"/>
                <a:gd name="connsiteY13" fmla="*/ 465687 h 1555644"/>
                <a:gd name="connsiteX14" fmla="*/ 1209986 w 1971037"/>
                <a:gd name="connsiteY14" fmla="*/ 325668 h 1555644"/>
                <a:gd name="connsiteX15" fmla="*/ 1221416 w 1971037"/>
                <a:gd name="connsiteY15" fmla="*/ 214226 h 1555644"/>
                <a:gd name="connsiteX16" fmla="*/ 1232846 w 1971037"/>
                <a:gd name="connsiteY16" fmla="*/ 134217 h 1555644"/>
                <a:gd name="connsiteX17" fmla="*/ 1281424 w 1971037"/>
                <a:gd name="connsiteY17" fmla="*/ 97069 h 1555644"/>
                <a:gd name="connsiteX18" fmla="*/ 1332858 w 1971037"/>
                <a:gd name="connsiteY18" fmla="*/ 19916 h 1555644"/>
                <a:gd name="connsiteX19" fmla="*/ 1395724 w 1971037"/>
                <a:gd name="connsiteY19" fmla="*/ 17059 h 1555644"/>
                <a:gd name="connsiteX20" fmla="*/ 1607179 w 1971037"/>
                <a:gd name="connsiteY20" fmla="*/ 354243 h 1555644"/>
                <a:gd name="connsiteX21" fmla="*/ 1921503 w 1971037"/>
                <a:gd name="connsiteY21" fmla="*/ 914313 h 1555644"/>
                <a:gd name="connsiteX22" fmla="*/ 1967224 w 1971037"/>
                <a:gd name="connsiteY22" fmla="*/ 1002896 h 1555644"/>
                <a:gd name="connsiteX23" fmla="*/ 1890071 w 1971037"/>
                <a:gd name="connsiteY23" fmla="*/ 977179 h 1555644"/>
                <a:gd name="connsiteX24" fmla="*/ 1758626 w 1971037"/>
                <a:gd name="connsiteY24" fmla="*/ 931459 h 1555644"/>
                <a:gd name="connsiteX25" fmla="*/ 1655756 w 1971037"/>
                <a:gd name="connsiteY25" fmla="*/ 905741 h 1555644"/>
                <a:gd name="connsiteX26" fmla="*/ 1532884 w 1971037"/>
                <a:gd name="connsiteY26" fmla="*/ 920029 h 1555644"/>
                <a:gd name="connsiteX27" fmla="*/ 1392866 w 1971037"/>
                <a:gd name="connsiteY27" fmla="*/ 1037186 h 1555644"/>
                <a:gd name="connsiteX28" fmla="*/ 1118546 w 1971037"/>
                <a:gd name="connsiteY28" fmla="*/ 1262929 h 1555644"/>
                <a:gd name="connsiteX29" fmla="*/ 692779 w 1971037"/>
                <a:gd name="connsiteY29" fmla="*/ 1525819 h 1555644"/>
                <a:gd name="connsiteX30" fmla="*/ 29839 w 1971037"/>
                <a:gd name="connsiteY30" fmla="*/ 1542964 h 1555644"/>
                <a:gd name="connsiteX0" fmla="*/ 29839 w 1971037"/>
                <a:gd name="connsiteY0" fmla="*/ 1541385 h 1554065"/>
                <a:gd name="connsiteX1" fmla="*/ 135566 w 1971037"/>
                <a:gd name="connsiteY1" fmla="*/ 1458518 h 1554065"/>
                <a:gd name="connsiteX2" fmla="*/ 327019 w 1971037"/>
                <a:gd name="connsiteY2" fmla="*/ 1321357 h 1554065"/>
                <a:gd name="connsiteX3" fmla="*/ 412743 w 1971037"/>
                <a:gd name="connsiteY3" fmla="*/ 1218488 h 1554065"/>
                <a:gd name="connsiteX4" fmla="*/ 524186 w 1971037"/>
                <a:gd name="connsiteY4" fmla="*/ 1084185 h 1554065"/>
                <a:gd name="connsiteX5" fmla="*/ 621340 w 1971037"/>
                <a:gd name="connsiteY5" fmla="*/ 952741 h 1554065"/>
                <a:gd name="connsiteX6" fmla="*/ 724212 w 1971037"/>
                <a:gd name="connsiteY6" fmla="*/ 864157 h 1554065"/>
                <a:gd name="connsiteX7" fmla="*/ 775646 w 1971037"/>
                <a:gd name="connsiteY7" fmla="*/ 815580 h 1554065"/>
                <a:gd name="connsiteX8" fmla="*/ 875659 w 1971037"/>
                <a:gd name="connsiteY8" fmla="*/ 769859 h 1554065"/>
                <a:gd name="connsiteX9" fmla="*/ 972813 w 1971037"/>
                <a:gd name="connsiteY9" fmla="*/ 729855 h 1554065"/>
                <a:gd name="connsiteX10" fmla="*/ 1078540 w 1971037"/>
                <a:gd name="connsiteY10" fmla="*/ 692707 h 1554065"/>
                <a:gd name="connsiteX11" fmla="*/ 1161410 w 1971037"/>
                <a:gd name="connsiteY11" fmla="*/ 612697 h 1554065"/>
                <a:gd name="connsiteX12" fmla="*/ 1175696 w 1971037"/>
                <a:gd name="connsiteY12" fmla="*/ 558404 h 1554065"/>
                <a:gd name="connsiteX13" fmla="*/ 1207129 w 1971037"/>
                <a:gd name="connsiteY13" fmla="*/ 464108 h 1554065"/>
                <a:gd name="connsiteX14" fmla="*/ 1209986 w 1971037"/>
                <a:gd name="connsiteY14" fmla="*/ 324089 h 1554065"/>
                <a:gd name="connsiteX15" fmla="*/ 1221416 w 1971037"/>
                <a:gd name="connsiteY15" fmla="*/ 212647 h 1554065"/>
                <a:gd name="connsiteX16" fmla="*/ 1232846 w 1971037"/>
                <a:gd name="connsiteY16" fmla="*/ 132638 h 1554065"/>
                <a:gd name="connsiteX17" fmla="*/ 1275709 w 1971037"/>
                <a:gd name="connsiteY17" fmla="*/ 58343 h 1554065"/>
                <a:gd name="connsiteX18" fmla="*/ 1332858 w 1971037"/>
                <a:gd name="connsiteY18" fmla="*/ 18337 h 1554065"/>
                <a:gd name="connsiteX19" fmla="*/ 1395724 w 1971037"/>
                <a:gd name="connsiteY19" fmla="*/ 15480 h 1554065"/>
                <a:gd name="connsiteX20" fmla="*/ 1607179 w 1971037"/>
                <a:gd name="connsiteY20" fmla="*/ 352664 h 1554065"/>
                <a:gd name="connsiteX21" fmla="*/ 1921503 w 1971037"/>
                <a:gd name="connsiteY21" fmla="*/ 912734 h 1554065"/>
                <a:gd name="connsiteX22" fmla="*/ 1967224 w 1971037"/>
                <a:gd name="connsiteY22" fmla="*/ 1001317 h 1554065"/>
                <a:gd name="connsiteX23" fmla="*/ 1890071 w 1971037"/>
                <a:gd name="connsiteY23" fmla="*/ 975600 h 1554065"/>
                <a:gd name="connsiteX24" fmla="*/ 1758626 w 1971037"/>
                <a:gd name="connsiteY24" fmla="*/ 929880 h 1554065"/>
                <a:gd name="connsiteX25" fmla="*/ 1655756 w 1971037"/>
                <a:gd name="connsiteY25" fmla="*/ 904162 h 1554065"/>
                <a:gd name="connsiteX26" fmla="*/ 1532884 w 1971037"/>
                <a:gd name="connsiteY26" fmla="*/ 918450 h 1554065"/>
                <a:gd name="connsiteX27" fmla="*/ 1392866 w 1971037"/>
                <a:gd name="connsiteY27" fmla="*/ 1035607 h 1554065"/>
                <a:gd name="connsiteX28" fmla="*/ 1118546 w 1971037"/>
                <a:gd name="connsiteY28" fmla="*/ 1261350 h 1554065"/>
                <a:gd name="connsiteX29" fmla="*/ 692779 w 1971037"/>
                <a:gd name="connsiteY29" fmla="*/ 1524240 h 1554065"/>
                <a:gd name="connsiteX30" fmla="*/ 29839 w 1971037"/>
                <a:gd name="connsiteY30" fmla="*/ 1541385 h 1554065"/>
                <a:gd name="connsiteX0" fmla="*/ 29839 w 1971037"/>
                <a:gd name="connsiteY0" fmla="*/ 1559711 h 1572391"/>
                <a:gd name="connsiteX1" fmla="*/ 135566 w 1971037"/>
                <a:gd name="connsiteY1" fmla="*/ 1476844 h 1572391"/>
                <a:gd name="connsiteX2" fmla="*/ 327019 w 1971037"/>
                <a:gd name="connsiteY2" fmla="*/ 1339683 h 1572391"/>
                <a:gd name="connsiteX3" fmla="*/ 412743 w 1971037"/>
                <a:gd name="connsiteY3" fmla="*/ 1236814 h 1572391"/>
                <a:gd name="connsiteX4" fmla="*/ 524186 w 1971037"/>
                <a:gd name="connsiteY4" fmla="*/ 1102511 h 1572391"/>
                <a:gd name="connsiteX5" fmla="*/ 621340 w 1971037"/>
                <a:gd name="connsiteY5" fmla="*/ 971067 h 1572391"/>
                <a:gd name="connsiteX6" fmla="*/ 724212 w 1971037"/>
                <a:gd name="connsiteY6" fmla="*/ 882483 h 1572391"/>
                <a:gd name="connsiteX7" fmla="*/ 775646 w 1971037"/>
                <a:gd name="connsiteY7" fmla="*/ 833906 h 1572391"/>
                <a:gd name="connsiteX8" fmla="*/ 875659 w 1971037"/>
                <a:gd name="connsiteY8" fmla="*/ 788185 h 1572391"/>
                <a:gd name="connsiteX9" fmla="*/ 972813 w 1971037"/>
                <a:gd name="connsiteY9" fmla="*/ 748181 h 1572391"/>
                <a:gd name="connsiteX10" fmla="*/ 1078540 w 1971037"/>
                <a:gd name="connsiteY10" fmla="*/ 711033 h 1572391"/>
                <a:gd name="connsiteX11" fmla="*/ 1161410 w 1971037"/>
                <a:gd name="connsiteY11" fmla="*/ 631023 h 1572391"/>
                <a:gd name="connsiteX12" fmla="*/ 1175696 w 1971037"/>
                <a:gd name="connsiteY12" fmla="*/ 576730 h 1572391"/>
                <a:gd name="connsiteX13" fmla="*/ 1207129 w 1971037"/>
                <a:gd name="connsiteY13" fmla="*/ 482434 h 1572391"/>
                <a:gd name="connsiteX14" fmla="*/ 1209986 w 1971037"/>
                <a:gd name="connsiteY14" fmla="*/ 342415 h 1572391"/>
                <a:gd name="connsiteX15" fmla="*/ 1221416 w 1971037"/>
                <a:gd name="connsiteY15" fmla="*/ 230973 h 1572391"/>
                <a:gd name="connsiteX16" fmla="*/ 1232846 w 1971037"/>
                <a:gd name="connsiteY16" fmla="*/ 150964 h 1572391"/>
                <a:gd name="connsiteX17" fmla="*/ 1275709 w 1971037"/>
                <a:gd name="connsiteY17" fmla="*/ 76669 h 1572391"/>
                <a:gd name="connsiteX18" fmla="*/ 1332858 w 1971037"/>
                <a:gd name="connsiteY18" fmla="*/ 16660 h 1572391"/>
                <a:gd name="connsiteX19" fmla="*/ 1395724 w 1971037"/>
                <a:gd name="connsiteY19" fmla="*/ 33806 h 1572391"/>
                <a:gd name="connsiteX20" fmla="*/ 1607179 w 1971037"/>
                <a:gd name="connsiteY20" fmla="*/ 370990 h 1572391"/>
                <a:gd name="connsiteX21" fmla="*/ 1921503 w 1971037"/>
                <a:gd name="connsiteY21" fmla="*/ 931060 h 1572391"/>
                <a:gd name="connsiteX22" fmla="*/ 1967224 w 1971037"/>
                <a:gd name="connsiteY22" fmla="*/ 1019643 h 1572391"/>
                <a:gd name="connsiteX23" fmla="*/ 1890071 w 1971037"/>
                <a:gd name="connsiteY23" fmla="*/ 993926 h 1572391"/>
                <a:gd name="connsiteX24" fmla="*/ 1758626 w 1971037"/>
                <a:gd name="connsiteY24" fmla="*/ 948206 h 1572391"/>
                <a:gd name="connsiteX25" fmla="*/ 1655756 w 1971037"/>
                <a:gd name="connsiteY25" fmla="*/ 922488 h 1572391"/>
                <a:gd name="connsiteX26" fmla="*/ 1532884 w 1971037"/>
                <a:gd name="connsiteY26" fmla="*/ 936776 h 1572391"/>
                <a:gd name="connsiteX27" fmla="*/ 1392866 w 1971037"/>
                <a:gd name="connsiteY27" fmla="*/ 1053933 h 1572391"/>
                <a:gd name="connsiteX28" fmla="*/ 1118546 w 1971037"/>
                <a:gd name="connsiteY28" fmla="*/ 1279676 h 1572391"/>
                <a:gd name="connsiteX29" fmla="*/ 692779 w 1971037"/>
                <a:gd name="connsiteY29" fmla="*/ 1542566 h 1572391"/>
                <a:gd name="connsiteX30" fmla="*/ 29839 w 1971037"/>
                <a:gd name="connsiteY30" fmla="*/ 1559711 h 1572391"/>
                <a:gd name="connsiteX0" fmla="*/ 29839 w 1971037"/>
                <a:gd name="connsiteY0" fmla="*/ 1587295 h 1599975"/>
                <a:gd name="connsiteX1" fmla="*/ 135566 w 1971037"/>
                <a:gd name="connsiteY1" fmla="*/ 1504428 h 1599975"/>
                <a:gd name="connsiteX2" fmla="*/ 327019 w 1971037"/>
                <a:gd name="connsiteY2" fmla="*/ 1367267 h 1599975"/>
                <a:gd name="connsiteX3" fmla="*/ 412743 w 1971037"/>
                <a:gd name="connsiteY3" fmla="*/ 1264398 h 1599975"/>
                <a:gd name="connsiteX4" fmla="*/ 524186 w 1971037"/>
                <a:gd name="connsiteY4" fmla="*/ 1130095 h 1599975"/>
                <a:gd name="connsiteX5" fmla="*/ 621340 w 1971037"/>
                <a:gd name="connsiteY5" fmla="*/ 998651 h 1599975"/>
                <a:gd name="connsiteX6" fmla="*/ 724212 w 1971037"/>
                <a:gd name="connsiteY6" fmla="*/ 910067 h 1599975"/>
                <a:gd name="connsiteX7" fmla="*/ 775646 w 1971037"/>
                <a:gd name="connsiteY7" fmla="*/ 861490 h 1599975"/>
                <a:gd name="connsiteX8" fmla="*/ 875659 w 1971037"/>
                <a:gd name="connsiteY8" fmla="*/ 815769 h 1599975"/>
                <a:gd name="connsiteX9" fmla="*/ 972813 w 1971037"/>
                <a:gd name="connsiteY9" fmla="*/ 775765 h 1599975"/>
                <a:gd name="connsiteX10" fmla="*/ 1078540 w 1971037"/>
                <a:gd name="connsiteY10" fmla="*/ 738617 h 1599975"/>
                <a:gd name="connsiteX11" fmla="*/ 1161410 w 1971037"/>
                <a:gd name="connsiteY11" fmla="*/ 658607 h 1599975"/>
                <a:gd name="connsiteX12" fmla="*/ 1175696 w 1971037"/>
                <a:gd name="connsiteY12" fmla="*/ 604314 h 1599975"/>
                <a:gd name="connsiteX13" fmla="*/ 1207129 w 1971037"/>
                <a:gd name="connsiteY13" fmla="*/ 510018 h 1599975"/>
                <a:gd name="connsiteX14" fmla="*/ 1209986 w 1971037"/>
                <a:gd name="connsiteY14" fmla="*/ 369999 h 1599975"/>
                <a:gd name="connsiteX15" fmla="*/ 1221416 w 1971037"/>
                <a:gd name="connsiteY15" fmla="*/ 258557 h 1599975"/>
                <a:gd name="connsiteX16" fmla="*/ 1232846 w 1971037"/>
                <a:gd name="connsiteY16" fmla="*/ 178548 h 1599975"/>
                <a:gd name="connsiteX17" fmla="*/ 1275709 w 1971037"/>
                <a:gd name="connsiteY17" fmla="*/ 104253 h 1599975"/>
                <a:gd name="connsiteX18" fmla="*/ 1332858 w 1971037"/>
                <a:gd name="connsiteY18" fmla="*/ 44244 h 1599975"/>
                <a:gd name="connsiteX19" fmla="*/ 1384294 w 1971037"/>
                <a:gd name="connsiteY19" fmla="*/ 24243 h 1599975"/>
                <a:gd name="connsiteX20" fmla="*/ 1607179 w 1971037"/>
                <a:gd name="connsiteY20" fmla="*/ 398574 h 1599975"/>
                <a:gd name="connsiteX21" fmla="*/ 1921503 w 1971037"/>
                <a:gd name="connsiteY21" fmla="*/ 958644 h 1599975"/>
                <a:gd name="connsiteX22" fmla="*/ 1967224 w 1971037"/>
                <a:gd name="connsiteY22" fmla="*/ 1047227 h 1599975"/>
                <a:gd name="connsiteX23" fmla="*/ 1890071 w 1971037"/>
                <a:gd name="connsiteY23" fmla="*/ 1021510 h 1599975"/>
                <a:gd name="connsiteX24" fmla="*/ 1758626 w 1971037"/>
                <a:gd name="connsiteY24" fmla="*/ 975790 h 1599975"/>
                <a:gd name="connsiteX25" fmla="*/ 1655756 w 1971037"/>
                <a:gd name="connsiteY25" fmla="*/ 950072 h 1599975"/>
                <a:gd name="connsiteX26" fmla="*/ 1532884 w 1971037"/>
                <a:gd name="connsiteY26" fmla="*/ 964360 h 1599975"/>
                <a:gd name="connsiteX27" fmla="*/ 1392866 w 1971037"/>
                <a:gd name="connsiteY27" fmla="*/ 1081517 h 1599975"/>
                <a:gd name="connsiteX28" fmla="*/ 1118546 w 1971037"/>
                <a:gd name="connsiteY28" fmla="*/ 1307260 h 1599975"/>
                <a:gd name="connsiteX29" fmla="*/ 692779 w 1971037"/>
                <a:gd name="connsiteY29" fmla="*/ 1570150 h 1599975"/>
                <a:gd name="connsiteX30" fmla="*/ 29839 w 1971037"/>
                <a:gd name="connsiteY30" fmla="*/ 1587295 h 1599975"/>
                <a:gd name="connsiteX0" fmla="*/ 29839 w 1971037"/>
                <a:gd name="connsiteY0" fmla="*/ 1564154 h 1576834"/>
                <a:gd name="connsiteX1" fmla="*/ 135566 w 1971037"/>
                <a:gd name="connsiteY1" fmla="*/ 1481287 h 1576834"/>
                <a:gd name="connsiteX2" fmla="*/ 327019 w 1971037"/>
                <a:gd name="connsiteY2" fmla="*/ 1344126 h 1576834"/>
                <a:gd name="connsiteX3" fmla="*/ 412743 w 1971037"/>
                <a:gd name="connsiteY3" fmla="*/ 1241257 h 1576834"/>
                <a:gd name="connsiteX4" fmla="*/ 524186 w 1971037"/>
                <a:gd name="connsiteY4" fmla="*/ 1106954 h 1576834"/>
                <a:gd name="connsiteX5" fmla="*/ 621340 w 1971037"/>
                <a:gd name="connsiteY5" fmla="*/ 975510 h 1576834"/>
                <a:gd name="connsiteX6" fmla="*/ 724212 w 1971037"/>
                <a:gd name="connsiteY6" fmla="*/ 886926 h 1576834"/>
                <a:gd name="connsiteX7" fmla="*/ 775646 w 1971037"/>
                <a:gd name="connsiteY7" fmla="*/ 838349 h 1576834"/>
                <a:gd name="connsiteX8" fmla="*/ 875659 w 1971037"/>
                <a:gd name="connsiteY8" fmla="*/ 792628 h 1576834"/>
                <a:gd name="connsiteX9" fmla="*/ 972813 w 1971037"/>
                <a:gd name="connsiteY9" fmla="*/ 752624 h 1576834"/>
                <a:gd name="connsiteX10" fmla="*/ 1078540 w 1971037"/>
                <a:gd name="connsiteY10" fmla="*/ 715476 h 1576834"/>
                <a:gd name="connsiteX11" fmla="*/ 1161410 w 1971037"/>
                <a:gd name="connsiteY11" fmla="*/ 635466 h 1576834"/>
                <a:gd name="connsiteX12" fmla="*/ 1175696 w 1971037"/>
                <a:gd name="connsiteY12" fmla="*/ 581173 h 1576834"/>
                <a:gd name="connsiteX13" fmla="*/ 1207129 w 1971037"/>
                <a:gd name="connsiteY13" fmla="*/ 486877 h 1576834"/>
                <a:gd name="connsiteX14" fmla="*/ 1209986 w 1971037"/>
                <a:gd name="connsiteY14" fmla="*/ 346858 h 1576834"/>
                <a:gd name="connsiteX15" fmla="*/ 1221416 w 1971037"/>
                <a:gd name="connsiteY15" fmla="*/ 235416 h 1576834"/>
                <a:gd name="connsiteX16" fmla="*/ 1232846 w 1971037"/>
                <a:gd name="connsiteY16" fmla="*/ 155407 h 1576834"/>
                <a:gd name="connsiteX17" fmla="*/ 1275709 w 1971037"/>
                <a:gd name="connsiteY17" fmla="*/ 81112 h 1576834"/>
                <a:gd name="connsiteX18" fmla="*/ 1332858 w 1971037"/>
                <a:gd name="connsiteY18" fmla="*/ 21103 h 1576834"/>
                <a:gd name="connsiteX19" fmla="*/ 1384294 w 1971037"/>
                <a:gd name="connsiteY19" fmla="*/ 1102 h 1576834"/>
                <a:gd name="connsiteX20" fmla="*/ 1607179 w 1971037"/>
                <a:gd name="connsiteY20" fmla="*/ 375433 h 1576834"/>
                <a:gd name="connsiteX21" fmla="*/ 1921503 w 1971037"/>
                <a:gd name="connsiteY21" fmla="*/ 935503 h 1576834"/>
                <a:gd name="connsiteX22" fmla="*/ 1967224 w 1971037"/>
                <a:gd name="connsiteY22" fmla="*/ 1024086 h 1576834"/>
                <a:gd name="connsiteX23" fmla="*/ 1890071 w 1971037"/>
                <a:gd name="connsiteY23" fmla="*/ 998369 h 1576834"/>
                <a:gd name="connsiteX24" fmla="*/ 1758626 w 1971037"/>
                <a:gd name="connsiteY24" fmla="*/ 952649 h 1576834"/>
                <a:gd name="connsiteX25" fmla="*/ 1655756 w 1971037"/>
                <a:gd name="connsiteY25" fmla="*/ 926931 h 1576834"/>
                <a:gd name="connsiteX26" fmla="*/ 1532884 w 1971037"/>
                <a:gd name="connsiteY26" fmla="*/ 941219 h 1576834"/>
                <a:gd name="connsiteX27" fmla="*/ 1392866 w 1971037"/>
                <a:gd name="connsiteY27" fmla="*/ 1058376 h 1576834"/>
                <a:gd name="connsiteX28" fmla="*/ 1118546 w 1971037"/>
                <a:gd name="connsiteY28" fmla="*/ 1284119 h 1576834"/>
                <a:gd name="connsiteX29" fmla="*/ 692779 w 1971037"/>
                <a:gd name="connsiteY29" fmla="*/ 1547009 h 1576834"/>
                <a:gd name="connsiteX30" fmla="*/ 29839 w 1971037"/>
                <a:gd name="connsiteY30" fmla="*/ 1564154 h 1576834"/>
                <a:gd name="connsiteX0" fmla="*/ 29839 w 1971037"/>
                <a:gd name="connsiteY0" fmla="*/ 1564154 h 1566688"/>
                <a:gd name="connsiteX1" fmla="*/ 135566 w 1971037"/>
                <a:gd name="connsiteY1" fmla="*/ 1481287 h 1566688"/>
                <a:gd name="connsiteX2" fmla="*/ 327019 w 1971037"/>
                <a:gd name="connsiteY2" fmla="*/ 1344126 h 1566688"/>
                <a:gd name="connsiteX3" fmla="*/ 412743 w 1971037"/>
                <a:gd name="connsiteY3" fmla="*/ 1241257 h 1566688"/>
                <a:gd name="connsiteX4" fmla="*/ 524186 w 1971037"/>
                <a:gd name="connsiteY4" fmla="*/ 1106954 h 1566688"/>
                <a:gd name="connsiteX5" fmla="*/ 621340 w 1971037"/>
                <a:gd name="connsiteY5" fmla="*/ 975510 h 1566688"/>
                <a:gd name="connsiteX6" fmla="*/ 724212 w 1971037"/>
                <a:gd name="connsiteY6" fmla="*/ 886926 h 1566688"/>
                <a:gd name="connsiteX7" fmla="*/ 775646 w 1971037"/>
                <a:gd name="connsiteY7" fmla="*/ 838349 h 1566688"/>
                <a:gd name="connsiteX8" fmla="*/ 875659 w 1971037"/>
                <a:gd name="connsiteY8" fmla="*/ 792628 h 1566688"/>
                <a:gd name="connsiteX9" fmla="*/ 972813 w 1971037"/>
                <a:gd name="connsiteY9" fmla="*/ 752624 h 1566688"/>
                <a:gd name="connsiteX10" fmla="*/ 1078540 w 1971037"/>
                <a:gd name="connsiteY10" fmla="*/ 715476 h 1566688"/>
                <a:gd name="connsiteX11" fmla="*/ 1161410 w 1971037"/>
                <a:gd name="connsiteY11" fmla="*/ 635466 h 1566688"/>
                <a:gd name="connsiteX12" fmla="*/ 1175696 w 1971037"/>
                <a:gd name="connsiteY12" fmla="*/ 581173 h 1566688"/>
                <a:gd name="connsiteX13" fmla="*/ 1207129 w 1971037"/>
                <a:gd name="connsiteY13" fmla="*/ 486877 h 1566688"/>
                <a:gd name="connsiteX14" fmla="*/ 1209986 w 1971037"/>
                <a:gd name="connsiteY14" fmla="*/ 346858 h 1566688"/>
                <a:gd name="connsiteX15" fmla="*/ 1221416 w 1971037"/>
                <a:gd name="connsiteY15" fmla="*/ 235416 h 1566688"/>
                <a:gd name="connsiteX16" fmla="*/ 1232846 w 1971037"/>
                <a:gd name="connsiteY16" fmla="*/ 155407 h 1566688"/>
                <a:gd name="connsiteX17" fmla="*/ 1275709 w 1971037"/>
                <a:gd name="connsiteY17" fmla="*/ 81112 h 1566688"/>
                <a:gd name="connsiteX18" fmla="*/ 1332858 w 1971037"/>
                <a:gd name="connsiteY18" fmla="*/ 21103 h 1566688"/>
                <a:gd name="connsiteX19" fmla="*/ 1384294 w 1971037"/>
                <a:gd name="connsiteY19" fmla="*/ 1102 h 1566688"/>
                <a:gd name="connsiteX20" fmla="*/ 1607179 w 1971037"/>
                <a:gd name="connsiteY20" fmla="*/ 375433 h 1566688"/>
                <a:gd name="connsiteX21" fmla="*/ 1921503 w 1971037"/>
                <a:gd name="connsiteY21" fmla="*/ 935503 h 1566688"/>
                <a:gd name="connsiteX22" fmla="*/ 1967224 w 1971037"/>
                <a:gd name="connsiteY22" fmla="*/ 1024086 h 1566688"/>
                <a:gd name="connsiteX23" fmla="*/ 1890071 w 1971037"/>
                <a:gd name="connsiteY23" fmla="*/ 998369 h 1566688"/>
                <a:gd name="connsiteX24" fmla="*/ 1758626 w 1971037"/>
                <a:gd name="connsiteY24" fmla="*/ 952649 h 1566688"/>
                <a:gd name="connsiteX25" fmla="*/ 1655756 w 1971037"/>
                <a:gd name="connsiteY25" fmla="*/ 926931 h 1566688"/>
                <a:gd name="connsiteX26" fmla="*/ 1532884 w 1971037"/>
                <a:gd name="connsiteY26" fmla="*/ 941219 h 1566688"/>
                <a:gd name="connsiteX27" fmla="*/ 1392866 w 1971037"/>
                <a:gd name="connsiteY27" fmla="*/ 1058376 h 1566688"/>
                <a:gd name="connsiteX28" fmla="*/ 1118546 w 1971037"/>
                <a:gd name="connsiteY28" fmla="*/ 1284119 h 1566688"/>
                <a:gd name="connsiteX29" fmla="*/ 692779 w 1971037"/>
                <a:gd name="connsiteY29" fmla="*/ 1547009 h 1566688"/>
                <a:gd name="connsiteX30" fmla="*/ 29839 w 1971037"/>
                <a:gd name="connsiteY30" fmla="*/ 1564154 h 15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71037" h="1566688">
                  <a:moveTo>
                    <a:pt x="29839" y="1564154"/>
                  </a:moveTo>
                  <a:cubicBezTo>
                    <a:pt x="-63030" y="1553200"/>
                    <a:pt x="86036" y="1517958"/>
                    <a:pt x="135566" y="1481287"/>
                  </a:cubicBezTo>
                  <a:cubicBezTo>
                    <a:pt x="185096" y="1444616"/>
                    <a:pt x="280823" y="1384131"/>
                    <a:pt x="327019" y="1344126"/>
                  </a:cubicBezTo>
                  <a:cubicBezTo>
                    <a:pt x="373215" y="1304121"/>
                    <a:pt x="379882" y="1280786"/>
                    <a:pt x="412743" y="1241257"/>
                  </a:cubicBezTo>
                  <a:cubicBezTo>
                    <a:pt x="445604" y="1201728"/>
                    <a:pt x="489420" y="1151245"/>
                    <a:pt x="524186" y="1106954"/>
                  </a:cubicBezTo>
                  <a:cubicBezTo>
                    <a:pt x="558952" y="1062663"/>
                    <a:pt x="588002" y="1012181"/>
                    <a:pt x="621340" y="975510"/>
                  </a:cubicBezTo>
                  <a:cubicBezTo>
                    <a:pt x="654678" y="938839"/>
                    <a:pt x="698494" y="909786"/>
                    <a:pt x="724212" y="886926"/>
                  </a:cubicBezTo>
                  <a:cubicBezTo>
                    <a:pt x="749930" y="864066"/>
                    <a:pt x="750405" y="854065"/>
                    <a:pt x="775646" y="838349"/>
                  </a:cubicBezTo>
                  <a:cubicBezTo>
                    <a:pt x="800887" y="822633"/>
                    <a:pt x="842798" y="806915"/>
                    <a:pt x="875659" y="792628"/>
                  </a:cubicBezTo>
                  <a:cubicBezTo>
                    <a:pt x="908520" y="778341"/>
                    <a:pt x="939000" y="765483"/>
                    <a:pt x="972813" y="752624"/>
                  </a:cubicBezTo>
                  <a:cubicBezTo>
                    <a:pt x="1006626" y="739765"/>
                    <a:pt x="1047107" y="735002"/>
                    <a:pt x="1078540" y="715476"/>
                  </a:cubicBezTo>
                  <a:cubicBezTo>
                    <a:pt x="1109973" y="695950"/>
                    <a:pt x="1145217" y="657850"/>
                    <a:pt x="1161410" y="635466"/>
                  </a:cubicBezTo>
                  <a:cubicBezTo>
                    <a:pt x="1177603" y="613082"/>
                    <a:pt x="1168076" y="605938"/>
                    <a:pt x="1175696" y="581173"/>
                  </a:cubicBezTo>
                  <a:cubicBezTo>
                    <a:pt x="1183316" y="556408"/>
                    <a:pt x="1201414" y="525929"/>
                    <a:pt x="1207129" y="486877"/>
                  </a:cubicBezTo>
                  <a:cubicBezTo>
                    <a:pt x="1212844" y="447825"/>
                    <a:pt x="1207605" y="388768"/>
                    <a:pt x="1209986" y="346858"/>
                  </a:cubicBezTo>
                  <a:cubicBezTo>
                    <a:pt x="1212367" y="304948"/>
                    <a:pt x="1217606" y="267324"/>
                    <a:pt x="1221416" y="235416"/>
                  </a:cubicBezTo>
                  <a:cubicBezTo>
                    <a:pt x="1225226" y="203508"/>
                    <a:pt x="1223797" y="181124"/>
                    <a:pt x="1232846" y="155407"/>
                  </a:cubicBezTo>
                  <a:cubicBezTo>
                    <a:pt x="1241895" y="129690"/>
                    <a:pt x="1259040" y="103496"/>
                    <a:pt x="1275709" y="81112"/>
                  </a:cubicBezTo>
                  <a:cubicBezTo>
                    <a:pt x="1292378" y="58728"/>
                    <a:pt x="1314761" y="34438"/>
                    <a:pt x="1332858" y="21103"/>
                  </a:cubicBezTo>
                  <a:cubicBezTo>
                    <a:pt x="1350956" y="7768"/>
                    <a:pt x="1381436" y="-3661"/>
                    <a:pt x="1384294" y="1102"/>
                  </a:cubicBezTo>
                  <a:cubicBezTo>
                    <a:pt x="1387152" y="5865"/>
                    <a:pt x="1517644" y="219700"/>
                    <a:pt x="1607179" y="375433"/>
                  </a:cubicBezTo>
                  <a:cubicBezTo>
                    <a:pt x="1696714" y="531166"/>
                    <a:pt x="1861496" y="827394"/>
                    <a:pt x="1921503" y="935503"/>
                  </a:cubicBezTo>
                  <a:cubicBezTo>
                    <a:pt x="1981511" y="1043612"/>
                    <a:pt x="1972463" y="1013608"/>
                    <a:pt x="1967224" y="1024086"/>
                  </a:cubicBezTo>
                  <a:cubicBezTo>
                    <a:pt x="1961985" y="1034564"/>
                    <a:pt x="1924837" y="1010275"/>
                    <a:pt x="1890071" y="998369"/>
                  </a:cubicBezTo>
                  <a:cubicBezTo>
                    <a:pt x="1855305" y="986463"/>
                    <a:pt x="1797679" y="964555"/>
                    <a:pt x="1758626" y="952649"/>
                  </a:cubicBezTo>
                  <a:cubicBezTo>
                    <a:pt x="1719573" y="940743"/>
                    <a:pt x="1693380" y="928836"/>
                    <a:pt x="1655756" y="926931"/>
                  </a:cubicBezTo>
                  <a:cubicBezTo>
                    <a:pt x="1618132" y="925026"/>
                    <a:pt x="1576699" y="919312"/>
                    <a:pt x="1532884" y="941219"/>
                  </a:cubicBezTo>
                  <a:cubicBezTo>
                    <a:pt x="1489069" y="963126"/>
                    <a:pt x="1392866" y="1058376"/>
                    <a:pt x="1392866" y="1058376"/>
                  </a:cubicBezTo>
                  <a:cubicBezTo>
                    <a:pt x="1323810" y="1115526"/>
                    <a:pt x="1235227" y="1202680"/>
                    <a:pt x="1118546" y="1284119"/>
                  </a:cubicBezTo>
                  <a:cubicBezTo>
                    <a:pt x="1001865" y="1365558"/>
                    <a:pt x="707067" y="1547009"/>
                    <a:pt x="692779" y="1547009"/>
                  </a:cubicBezTo>
                  <a:cubicBezTo>
                    <a:pt x="678491" y="1547009"/>
                    <a:pt x="122708" y="1575108"/>
                    <a:pt x="29839" y="1564154"/>
                  </a:cubicBezTo>
                  <a:close/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9146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Quaternary III-V systems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DB6C1F1-24F6-5C34-22A5-67F88504AB62}"/>
              </a:ext>
            </a:extLst>
          </p:cNvPr>
          <p:cNvSpPr/>
          <p:nvPr/>
        </p:nvSpPr>
        <p:spPr>
          <a:xfrm>
            <a:off x="2527334" y="1156596"/>
            <a:ext cx="218117" cy="2518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44E76-1E63-B583-BA06-32DD24593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diagram: </a:t>
            </a:r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Ga(</a:t>
            </a:r>
            <a:r>
              <a:rPr lang="en-GB" cap="none" dirty="0" err="1">
                <a:latin typeface="Arial" panose="020B0604020202020204" pitchFamily="34" charset="0"/>
                <a:cs typeface="Arial" panose="020B0604020202020204" pitchFamily="34" charset="0"/>
              </a:rPr>
              <a:t>AsPSb</a:t>
            </a:r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) substrate effect</a:t>
            </a:r>
            <a:endParaRPr lang="en-GB" cap="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08FD9-26CA-9B5D-C75E-0EACD802DAEE}"/>
              </a:ext>
            </a:extLst>
          </p:cNvPr>
          <p:cNvSpPr txBox="1"/>
          <p:nvPr/>
        </p:nvSpPr>
        <p:spPr>
          <a:xfrm>
            <a:off x="2196757" y="4823377"/>
            <a:ext cx="41869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J.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Westermayr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in preparation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AEF5B0DB-BEEF-7299-34C2-91F2FBAA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83" y="1606848"/>
            <a:ext cx="2843513" cy="307702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07D9DC53-FD2F-7577-1CCC-B2575528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760" y="1605600"/>
            <a:ext cx="2844000" cy="3048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364463-69C6-8B12-F5C8-7D639CC2C5D1}"/>
              </a:ext>
            </a:extLst>
          </p:cNvPr>
          <p:cNvSpPr txBox="1"/>
          <p:nvPr/>
        </p:nvSpPr>
        <p:spPr>
          <a:xfrm>
            <a:off x="3614683" y="2357591"/>
            <a:ext cx="1960124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i="0" dirty="0">
                <a:cs typeface="Arial" panose="020B0604020202020204" pitchFamily="34" charset="0"/>
              </a:rPr>
              <a:t>Ga(</a:t>
            </a:r>
            <a:r>
              <a:rPr lang="en-GB" i="0" dirty="0" err="1">
                <a:cs typeface="Arial" panose="020B0604020202020204" pitchFamily="34" charset="0"/>
              </a:rPr>
              <a:t>AsPSb</a:t>
            </a:r>
            <a:r>
              <a:rPr lang="en-GB" i="0" dirty="0">
                <a:cs typeface="Arial" panose="020B0604020202020204" pitchFamily="34" charset="0"/>
              </a:rPr>
              <a:t>)/GaAs</a:t>
            </a:r>
          </a:p>
        </p:txBody>
      </p:sp>
    </p:spTree>
    <p:extLst>
      <p:ext uri="{BB962C8B-B14F-4D97-AF65-F5344CB8AC3E}">
        <p14:creationId xmlns:p14="http://schemas.microsoft.com/office/powerpoint/2010/main" val="94866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1509" name="Inhaltsplatzhalter 4"/>
          <p:cNvSpPr>
            <a:spLocks noGrp="1"/>
          </p:cNvSpPr>
          <p:nvPr>
            <p:ph idx="1"/>
          </p:nvPr>
        </p:nvSpPr>
        <p:spPr>
          <a:xfrm>
            <a:off x="407504" y="3198028"/>
            <a:ext cx="8401507" cy="1524546"/>
          </a:xfrm>
        </p:spPr>
        <p:txBody>
          <a:bodyPr/>
          <a:lstStyle/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Strain-induced direct-indirect bandgap transition</a:t>
            </a:r>
          </a:p>
          <a:p>
            <a:pPr marL="271463" indent="-271463" defTabSz="1254125" eaLnBrk="1" hangingPunct="1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Predictive composition-strain-bandgap mapping</a:t>
            </a:r>
          </a:p>
          <a:p>
            <a:pPr marL="715963" lvl="1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Bandgap phase diagram</a:t>
            </a:r>
          </a:p>
          <a:p>
            <a:pPr marL="271463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Machine learning accelerated bandgap phase diagram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2BA3A-8F95-332A-D1A7-D0E22BA40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22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78F1D5-38AF-926E-319D-90A2F2554C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C992A1CC-D443-88E1-A0F2-60375135E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72" y="1356023"/>
            <a:ext cx="2081168" cy="156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6FF39-458F-65C2-8B24-08F6810C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5660" y="1309427"/>
            <a:ext cx="1475414" cy="1573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7FDBDA-1C58-E67A-3FCC-A5BD618035F1}"/>
              </a:ext>
            </a:extLst>
          </p:cNvPr>
          <p:cNvSpPr txBox="1"/>
          <p:nvPr/>
        </p:nvSpPr>
        <p:spPr>
          <a:xfrm>
            <a:off x="651996" y="2835143"/>
            <a:ext cx="220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D46E5-2FF9-0F24-E6B7-6C2F41314B8E}"/>
              </a:ext>
            </a:extLst>
          </p:cNvPr>
          <p:cNvSpPr txBox="1"/>
          <p:nvPr/>
        </p:nvSpPr>
        <p:spPr>
          <a:xfrm>
            <a:off x="4107925" y="2835143"/>
            <a:ext cx="169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Ternary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56A6C-24BE-97CB-791A-9B1AAB67F159}"/>
              </a:ext>
            </a:extLst>
          </p:cNvPr>
          <p:cNvSpPr txBox="1"/>
          <p:nvPr/>
        </p:nvSpPr>
        <p:spPr>
          <a:xfrm>
            <a:off x="7039729" y="2836800"/>
            <a:ext cx="160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Quaternary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9491ECB-CA79-0BC8-81AE-5198CFD4C3DE}"/>
              </a:ext>
            </a:extLst>
          </p:cNvPr>
          <p:cNvSpPr/>
          <p:nvPr/>
        </p:nvSpPr>
        <p:spPr>
          <a:xfrm>
            <a:off x="2853490" y="1845954"/>
            <a:ext cx="1074701" cy="40011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Band unfolding</a:t>
            </a:r>
            <a:endParaRPr lang="en-DE" sz="9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C4F8397-1515-E880-8461-9EE2C386C316}"/>
              </a:ext>
            </a:extLst>
          </p:cNvPr>
          <p:cNvSpPr/>
          <p:nvPr/>
        </p:nvSpPr>
        <p:spPr>
          <a:xfrm>
            <a:off x="6054014" y="1845954"/>
            <a:ext cx="1156892" cy="40011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Machine learning</a:t>
            </a:r>
            <a:endParaRPr lang="en-DE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1C543-9A86-5A5F-8450-D59B27DEEEB4}"/>
              </a:ext>
            </a:extLst>
          </p:cNvPr>
          <p:cNvSpPr txBox="1"/>
          <p:nvPr/>
        </p:nvSpPr>
        <p:spPr>
          <a:xfrm>
            <a:off x="2196000" y="4824000"/>
            <a:ext cx="62196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https://bmondal94.github.io/Bandgap-Phase-Diagram</a:t>
            </a:r>
            <a:r>
              <a:rPr lang="en-GB" sz="14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GB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find in contribution abstract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DE" sz="14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endParaRPr lang="en-DE" sz="14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2902C2-3CDB-3633-9091-A2EA71B2A251}"/>
              </a:ext>
            </a:extLst>
          </p:cNvPr>
          <p:cNvGrpSpPr/>
          <p:nvPr/>
        </p:nvGrpSpPr>
        <p:grpSpPr>
          <a:xfrm>
            <a:off x="759091" y="1426510"/>
            <a:ext cx="1996874" cy="1497655"/>
            <a:chOff x="759091" y="1426510"/>
            <a:chExt cx="1996874" cy="14976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3D92DF-7DA3-72DA-0964-9243AC0E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59091" y="1426510"/>
              <a:ext cx="1996874" cy="1497655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B33DE69-8426-BC8C-E619-BA1277EEB89E}"/>
                </a:ext>
              </a:extLst>
            </p:cNvPr>
            <p:cNvSpPr/>
            <p:nvPr/>
          </p:nvSpPr>
          <p:spPr>
            <a:xfrm>
              <a:off x="2494000" y="1701524"/>
              <a:ext cx="158400" cy="972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7C9543-2ECA-675E-59F3-C8BEE55E84A3}"/>
                </a:ext>
              </a:extLst>
            </p:cNvPr>
            <p:cNvSpPr txBox="1"/>
            <p:nvPr/>
          </p:nvSpPr>
          <p:spPr>
            <a:xfrm>
              <a:off x="2244583" y="1520426"/>
              <a:ext cx="346249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450" dirty="0"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sz="450" i="0" dirty="0">
                  <a:latin typeface="+mn-lt"/>
                  <a:cs typeface="Arial" panose="020B0604020202020204" pitchFamily="34" charset="0"/>
                </a:rPr>
                <a:t>irect-indirect</a:t>
              </a:r>
            </a:p>
            <a:p>
              <a:pPr algn="ctr"/>
              <a:r>
                <a:rPr lang="en-GB" sz="450" dirty="0">
                  <a:latin typeface="+mn-lt"/>
                  <a:cs typeface="Arial" panose="020B0604020202020204" pitchFamily="34" charset="0"/>
                </a:rPr>
                <a:t>transition</a:t>
              </a:r>
              <a:endParaRPr lang="en-DE" sz="450" i="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C06BAFD-B71D-BCD3-5C0D-FCB9EB7FCD7F}"/>
                </a:ext>
              </a:extLst>
            </p:cNvPr>
            <p:cNvCxnSpPr/>
            <p:nvPr/>
          </p:nvCxnSpPr>
          <p:spPr>
            <a:xfrm>
              <a:off x="2459421" y="1658925"/>
              <a:ext cx="68040" cy="139799"/>
            </a:xfrm>
            <a:prstGeom prst="straightConnector1">
              <a:avLst/>
            </a:prstGeom>
            <a:ln w="9525">
              <a:headEnd type="none"/>
              <a:tailEnd type="arrow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BA73A68-1DCC-032D-7E22-AB4D1EC55EFA}"/>
                </a:ext>
              </a:extLst>
            </p:cNvPr>
            <p:cNvSpPr/>
            <p:nvPr/>
          </p:nvSpPr>
          <p:spPr>
            <a:xfrm>
              <a:off x="2312194" y="2448370"/>
              <a:ext cx="136922" cy="55515"/>
            </a:xfrm>
            <a:custGeom>
              <a:avLst/>
              <a:gdLst>
                <a:gd name="connsiteX0" fmla="*/ 0 w 136922"/>
                <a:gd name="connsiteY0" fmla="*/ 29085 h 63613"/>
                <a:gd name="connsiteX1" fmla="*/ 42862 w 136922"/>
                <a:gd name="connsiteY1" fmla="*/ 510 h 63613"/>
                <a:gd name="connsiteX2" fmla="*/ 110728 w 136922"/>
                <a:gd name="connsiteY2" fmla="*/ 14798 h 63613"/>
                <a:gd name="connsiteX3" fmla="*/ 136922 w 136922"/>
                <a:gd name="connsiteY3" fmla="*/ 63613 h 63613"/>
                <a:gd name="connsiteX4" fmla="*/ 136922 w 136922"/>
                <a:gd name="connsiteY4" fmla="*/ 63613 h 63613"/>
                <a:gd name="connsiteX0" fmla="*/ 0 w 136922"/>
                <a:gd name="connsiteY0" fmla="*/ 29085 h 63613"/>
                <a:gd name="connsiteX1" fmla="*/ 40481 w 136922"/>
                <a:gd name="connsiteY1" fmla="*/ 510 h 63613"/>
                <a:gd name="connsiteX2" fmla="*/ 110728 w 136922"/>
                <a:gd name="connsiteY2" fmla="*/ 14798 h 63613"/>
                <a:gd name="connsiteX3" fmla="*/ 136922 w 136922"/>
                <a:gd name="connsiteY3" fmla="*/ 63613 h 63613"/>
                <a:gd name="connsiteX4" fmla="*/ 136922 w 136922"/>
                <a:gd name="connsiteY4" fmla="*/ 63613 h 63613"/>
                <a:gd name="connsiteX0" fmla="*/ 0 w 136922"/>
                <a:gd name="connsiteY0" fmla="*/ 24698 h 59226"/>
                <a:gd name="connsiteX1" fmla="*/ 41672 w 136922"/>
                <a:gd name="connsiteY1" fmla="*/ 885 h 59226"/>
                <a:gd name="connsiteX2" fmla="*/ 110728 w 136922"/>
                <a:gd name="connsiteY2" fmla="*/ 10411 h 59226"/>
                <a:gd name="connsiteX3" fmla="*/ 136922 w 136922"/>
                <a:gd name="connsiteY3" fmla="*/ 59226 h 59226"/>
                <a:gd name="connsiteX4" fmla="*/ 136922 w 136922"/>
                <a:gd name="connsiteY4" fmla="*/ 59226 h 59226"/>
                <a:gd name="connsiteX0" fmla="*/ 0 w 136922"/>
                <a:gd name="connsiteY0" fmla="*/ 20987 h 55515"/>
                <a:gd name="connsiteX1" fmla="*/ 27384 w 136922"/>
                <a:gd name="connsiteY1" fmla="*/ 1937 h 55515"/>
                <a:gd name="connsiteX2" fmla="*/ 110728 w 136922"/>
                <a:gd name="connsiteY2" fmla="*/ 6700 h 55515"/>
                <a:gd name="connsiteX3" fmla="*/ 136922 w 136922"/>
                <a:gd name="connsiteY3" fmla="*/ 55515 h 55515"/>
                <a:gd name="connsiteX4" fmla="*/ 136922 w 136922"/>
                <a:gd name="connsiteY4" fmla="*/ 55515 h 55515"/>
                <a:gd name="connsiteX0" fmla="*/ 0 w 136922"/>
                <a:gd name="connsiteY0" fmla="*/ 20987 h 55515"/>
                <a:gd name="connsiteX1" fmla="*/ 27384 w 136922"/>
                <a:gd name="connsiteY1" fmla="*/ 1937 h 55515"/>
                <a:gd name="connsiteX2" fmla="*/ 101203 w 136922"/>
                <a:gd name="connsiteY2" fmla="*/ 6700 h 55515"/>
                <a:gd name="connsiteX3" fmla="*/ 136922 w 136922"/>
                <a:gd name="connsiteY3" fmla="*/ 55515 h 55515"/>
                <a:gd name="connsiteX4" fmla="*/ 136922 w 136922"/>
                <a:gd name="connsiteY4" fmla="*/ 55515 h 5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22" h="55515">
                  <a:moveTo>
                    <a:pt x="0" y="20987"/>
                  </a:moveTo>
                  <a:cubicBezTo>
                    <a:pt x="12203" y="7890"/>
                    <a:pt x="10517" y="4318"/>
                    <a:pt x="27384" y="1937"/>
                  </a:cubicBezTo>
                  <a:cubicBezTo>
                    <a:pt x="44251" y="-444"/>
                    <a:pt x="82947" y="-2230"/>
                    <a:pt x="101203" y="6700"/>
                  </a:cubicBezTo>
                  <a:cubicBezTo>
                    <a:pt x="119459" y="15630"/>
                    <a:pt x="136922" y="55515"/>
                    <a:pt x="136922" y="55515"/>
                  </a:cubicBezTo>
                  <a:lnTo>
                    <a:pt x="136922" y="55515"/>
                  </a:lnTo>
                </a:path>
              </a:pathLst>
            </a:custGeom>
            <a:noFill/>
            <a:ln w="15875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F573CC-4714-CC6D-B169-EA5FF8B277DF}"/>
                </a:ext>
              </a:extLst>
            </p:cNvPr>
            <p:cNvSpPr/>
            <p:nvPr/>
          </p:nvSpPr>
          <p:spPr>
            <a:xfrm>
              <a:off x="2312194" y="2351484"/>
              <a:ext cx="203597" cy="1152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E797C5-8A29-C632-D5C5-E20E47501269}"/>
                </a:ext>
              </a:extLst>
            </p:cNvPr>
            <p:cNvSpPr/>
            <p:nvPr/>
          </p:nvSpPr>
          <p:spPr>
            <a:xfrm>
              <a:off x="2276473" y="2516909"/>
              <a:ext cx="77391" cy="632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Minus Sign 27">
              <a:extLst>
                <a:ext uri="{FF2B5EF4-FFF2-40B4-BE49-F238E27FC236}">
                  <a16:creationId xmlns:a16="http://schemas.microsoft.com/office/drawing/2014/main" id="{29BBBA1C-FBE1-93C3-DE8F-B48BF5C47797}"/>
                </a:ext>
              </a:extLst>
            </p:cNvPr>
            <p:cNvSpPr/>
            <p:nvPr/>
          </p:nvSpPr>
          <p:spPr>
            <a:xfrm>
              <a:off x="2262186" y="2478045"/>
              <a:ext cx="45719" cy="45719"/>
            </a:xfrm>
            <a:prstGeom prst="mathMinus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48156E-68A2-9416-D70D-E0551CE1EA1F}"/>
                </a:ext>
              </a:extLst>
            </p:cNvPr>
            <p:cNvSpPr/>
            <p:nvPr/>
          </p:nvSpPr>
          <p:spPr>
            <a:xfrm>
              <a:off x="2337199" y="2528528"/>
              <a:ext cx="117872" cy="77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20827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33CF4-51D8-2A2B-98AC-07B1438A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Acknowledgements</a:t>
            </a:r>
            <a:endParaRPr lang="en-DE" cap="none" dirty="0"/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D6A4665A-BF1F-2264-9FDE-CFCCE03BE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653" y="4037870"/>
            <a:ext cx="1657023" cy="5651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04CB-506B-BF88-487E-82AB4E6DF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6080019-D5A0-A5D1-E9E1-A3033694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68" y="3754726"/>
            <a:ext cx="904911" cy="904911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DBEC076F-F60A-F3CC-AFE7-D204A9D6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685" y="4019606"/>
            <a:ext cx="1743230" cy="622915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5AA973-CB74-F440-104F-FD5A72746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150" y="3963350"/>
            <a:ext cx="1743230" cy="7354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40C1B76-5F2D-9972-A019-D91518836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8505" y="522916"/>
            <a:ext cx="1203136" cy="403021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low confidence">
            <a:extLst>
              <a:ext uri="{FF2B5EF4-FFF2-40B4-BE49-F238E27FC236}">
                <a16:creationId xmlns:a16="http://schemas.microsoft.com/office/drawing/2014/main" id="{625B2872-EECC-BF70-AA54-095DF1703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747" y="2056707"/>
            <a:ext cx="1183816" cy="5998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6ADF7D0-2062-39D7-D3B0-7567ADBC8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4093" y="2832897"/>
            <a:ext cx="1232309" cy="778595"/>
          </a:xfrm>
          <a:prstGeom prst="rect">
            <a:avLst/>
          </a:prstGeom>
        </p:spPr>
      </p:pic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4EDE1C55-5AD3-B3C3-88F4-0C6B828E6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505" y="1176803"/>
            <a:ext cx="1320216" cy="4717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D6AE1F-F729-7FBF-BDF7-9A079FC7209B}"/>
              </a:ext>
            </a:extLst>
          </p:cNvPr>
          <p:cNvSpPr txBox="1"/>
          <p:nvPr/>
        </p:nvSpPr>
        <p:spPr>
          <a:xfrm>
            <a:off x="7225634" y="1626040"/>
            <a:ext cx="1709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i="0" dirty="0">
                <a:latin typeface="+mn-lt"/>
                <a:cs typeface="Arial" panose="020B0604020202020204" pitchFamily="34" charset="0"/>
              </a:rPr>
              <a:t>HRZ | </a:t>
            </a:r>
            <a:r>
              <a:rPr lang="en-GB" sz="800" b="1" i="0" dirty="0" err="1">
                <a:latin typeface="+mn-lt"/>
                <a:cs typeface="Arial" panose="020B0604020202020204" pitchFamily="34" charset="0"/>
              </a:rPr>
              <a:t>Hochschulrechenzentrum</a:t>
            </a:r>
            <a:endParaRPr lang="en-DE" sz="800" b="1" i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3E19DE5-A26C-D6D8-3F8E-E350A6E425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106197" y="1450709"/>
            <a:ext cx="1018420" cy="15276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9B8713-351B-BEB8-D155-B687BFC86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792159" y="1437875"/>
            <a:ext cx="2052981" cy="1540464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AE02E10-C479-F5BC-CBD7-11CF2A88A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824" y="1437875"/>
            <a:ext cx="2045042" cy="15336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328B06-5929-124C-E675-C51C433CD271}"/>
              </a:ext>
            </a:extLst>
          </p:cNvPr>
          <p:cNvSpPr txBox="1"/>
          <p:nvPr/>
        </p:nvSpPr>
        <p:spPr>
          <a:xfrm>
            <a:off x="385187" y="3058393"/>
            <a:ext cx="20749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Prof. </a:t>
            </a:r>
            <a:r>
              <a:rPr lang="en-GB" sz="1400" i="0" dirty="0" err="1">
                <a:latin typeface="+mn-lt"/>
                <a:cs typeface="Arial" panose="020B0604020202020204" pitchFamily="34" charset="0"/>
              </a:rPr>
              <a:t>Dr.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 Ralf Tonner-</a:t>
            </a:r>
            <a:r>
              <a:rPr lang="en-GB" sz="1400" i="0" dirty="0" err="1">
                <a:latin typeface="+mn-lt"/>
                <a:cs typeface="Arial" panose="020B0604020202020204" pitchFamily="34" charset="0"/>
              </a:rPr>
              <a:t>Zech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5418D6-BF35-E28B-09E0-276B6EBF5C2B}"/>
              </a:ext>
            </a:extLst>
          </p:cNvPr>
          <p:cNvSpPr txBox="1"/>
          <p:nvPr/>
        </p:nvSpPr>
        <p:spPr>
          <a:xfrm>
            <a:off x="2598867" y="3064415"/>
            <a:ext cx="20867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Prof. </a:t>
            </a:r>
            <a:r>
              <a:rPr lang="en-GB" sz="1400" i="0" dirty="0" err="1">
                <a:latin typeface="+mn-lt"/>
                <a:cs typeface="Arial" panose="020B0604020202020204" pitchFamily="34" charset="0"/>
              </a:rPr>
              <a:t>Dr.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 Julia </a:t>
            </a:r>
            <a:r>
              <a:rPr lang="en-GB" sz="1400" i="0" dirty="0" err="1">
                <a:latin typeface="+mn-lt"/>
                <a:cs typeface="Arial" panose="020B0604020202020204" pitchFamily="34" charset="0"/>
              </a:rPr>
              <a:t>Westermayr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CFB4EF-BF5C-AE87-997F-01CF076FD977}"/>
              </a:ext>
            </a:extLst>
          </p:cNvPr>
          <p:cNvSpPr txBox="1"/>
          <p:nvPr/>
        </p:nvSpPr>
        <p:spPr>
          <a:xfrm>
            <a:off x="4991756" y="3063864"/>
            <a:ext cx="16537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Prof. </a:t>
            </a:r>
            <a:r>
              <a:rPr lang="en-GB" sz="1400" i="0" dirty="0" err="1">
                <a:latin typeface="+mn-lt"/>
                <a:cs typeface="Arial" panose="020B0604020202020204" pitchFamily="34" charset="0"/>
              </a:rPr>
              <a:t>Dr.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 Kerstin Volz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AF492D0E-5576-1481-E283-4341813BE469}"/>
              </a:ext>
            </a:extLst>
          </p:cNvPr>
          <p:cNvSpPr txBox="1">
            <a:spLocks/>
          </p:cNvSpPr>
          <p:nvPr/>
        </p:nvSpPr>
        <p:spPr>
          <a:xfrm>
            <a:off x="4971243" y="3341679"/>
            <a:ext cx="1858411" cy="515680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 defTabSz="1254125">
              <a:spcBef>
                <a:spcPts val="400"/>
              </a:spcBef>
              <a:defRPr/>
            </a:pPr>
            <a:r>
              <a:rPr lang="de-DE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Marcel Kr</a:t>
            </a:r>
            <a:r>
              <a:rPr lang="en-GB" alt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öner</a:t>
            </a:r>
            <a:endParaRPr lang="en-GB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 defTabSz="1254125">
              <a:spcBef>
                <a:spcPts val="400"/>
              </a:spcBef>
              <a:defRPr/>
            </a:pPr>
            <a:r>
              <a:rPr lang="en-GB" alt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Thilo</a:t>
            </a:r>
            <a:r>
              <a:rPr lang="en-GB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Hepp</a:t>
            </a:r>
            <a:endParaRPr lang="en-GB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9DA2E-5DD7-E8B4-2AED-9B863946E940}"/>
              </a:ext>
            </a:extLst>
          </p:cNvPr>
          <p:cNvSpPr txBox="1"/>
          <p:nvPr/>
        </p:nvSpPr>
        <p:spPr>
          <a:xfrm>
            <a:off x="2196000" y="4824000"/>
            <a:ext cx="62196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https://bmondal94.github.io/Bandgap-Phase-Diagram</a:t>
            </a:r>
            <a:r>
              <a:rPr lang="en-GB" sz="14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GB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find in contribution abstract</a:t>
            </a:r>
            <a:r>
              <a:rPr lang="en-GB" sz="14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DE" sz="14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endParaRPr lang="en-DE" sz="14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1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775CC-817A-3D7C-99EE-EA9A8657A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Extra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2AE49-5D08-1BA1-E6DC-77EDF797C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85760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139588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diagram: Ga(</a:t>
            </a:r>
            <a:r>
              <a:rPr lang="en-GB" cap="none" dirty="0" err="1"/>
              <a:t>AsP</a:t>
            </a:r>
            <a:r>
              <a:rPr lang="en-GB" cap="none" dirty="0"/>
              <a:t>) biaxial strain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25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F9A8F-8EF5-AD2F-148B-78078678193B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BC463F-D593-4F42-1AC7-5C1C8CAEA4CA}"/>
              </a:ext>
            </a:extLst>
          </p:cNvPr>
          <p:cNvGrpSpPr/>
          <p:nvPr/>
        </p:nvGrpSpPr>
        <p:grpSpPr>
          <a:xfrm>
            <a:off x="837825" y="1668510"/>
            <a:ext cx="7542842" cy="2990035"/>
            <a:chOff x="837825" y="1668510"/>
            <a:chExt cx="7542842" cy="29900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0FB8CA-1676-EF32-C1B5-A858534D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7825" y="1668510"/>
              <a:ext cx="3107195" cy="299003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A78CCB-0747-2C9C-202A-33A32ED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653386" y="2120503"/>
              <a:ext cx="2727281" cy="21187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18559E-EDA3-CF21-8E51-0E382DA51477}"/>
                </a:ext>
              </a:extLst>
            </p:cNvPr>
            <p:cNvSpPr txBox="1"/>
            <p:nvPr/>
          </p:nvSpPr>
          <p:spPr>
            <a:xfrm rot="21151975">
              <a:off x="3878325" y="3583378"/>
              <a:ext cx="170559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ind</a:t>
              </a:r>
              <a:r>
                <a:rPr lang="en-GB" i="0" dirty="0">
                  <a:latin typeface="+mn-lt"/>
                  <a:cs typeface="Arial" panose="020B0604020202020204" pitchFamily="34" charset="0"/>
                </a:rPr>
                <a:t>irect bandgap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B7B66-4303-8AD6-958F-AE15B29F0F6E}"/>
                </a:ext>
              </a:extLst>
            </p:cNvPr>
            <p:cNvSpPr txBox="1"/>
            <p:nvPr/>
          </p:nvSpPr>
          <p:spPr>
            <a:xfrm rot="21090541">
              <a:off x="3879363" y="2275876"/>
              <a:ext cx="157735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i="0" dirty="0">
                  <a:latin typeface="+mn-lt"/>
                  <a:cs typeface="Arial" panose="020B0604020202020204" pitchFamily="34" charset="0"/>
                </a:rPr>
                <a:t>direct bandgap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B0008E-C163-FC05-B6F3-F2E69E34ED42}"/>
                </a:ext>
              </a:extLst>
            </p:cNvPr>
            <p:cNvCxnSpPr/>
            <p:nvPr/>
          </p:nvCxnSpPr>
          <p:spPr>
            <a:xfrm>
              <a:off x="2082249" y="2877378"/>
              <a:ext cx="0" cy="1192696"/>
            </a:xfrm>
            <a:prstGeom prst="line">
              <a:avLst/>
            </a:prstGeom>
            <a:ln w="34925" cap="flat" cmpd="sng" algn="ctr">
              <a:solidFill>
                <a:schemeClr val="dk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16E73-3131-FD0F-8C69-490F4D66835E}"/>
                </a:ext>
              </a:extLst>
            </p:cNvPr>
            <p:cNvSpPr txBox="1"/>
            <p:nvPr/>
          </p:nvSpPr>
          <p:spPr>
            <a:xfrm>
              <a:off x="2000218" y="2829011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X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DABEAC-EB24-22AF-B96E-C2F27C34877E}"/>
                </a:ext>
              </a:extLst>
            </p:cNvPr>
            <p:cNvSpPr txBox="1"/>
            <p:nvPr/>
          </p:nvSpPr>
          <p:spPr>
            <a:xfrm>
              <a:off x="2005305" y="3793075"/>
              <a:ext cx="1538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+mn-lt"/>
                  <a:cs typeface="Arial" panose="020B0604020202020204" pitchFamily="34" charset="0"/>
                </a:rPr>
                <a:t>X</a:t>
              </a:r>
              <a:endParaRPr lang="en-DE" i="0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5AE9C55-D298-9919-71C9-227A6E064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9193" y="3450396"/>
              <a:ext cx="3583960" cy="495488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8F74A67-DF8C-D963-FB2C-3FBE2BB2C993}"/>
                </a:ext>
              </a:extLst>
            </p:cNvPr>
            <p:cNvCxnSpPr>
              <a:endCxn id="16" idx="3"/>
            </p:cNvCxnSpPr>
            <p:nvPr/>
          </p:nvCxnSpPr>
          <p:spPr>
            <a:xfrm flipH="1">
              <a:off x="2154106" y="2414376"/>
              <a:ext cx="3589047" cy="553134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2921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Bloch spectral weight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DB6C1F1-24F6-5C34-22A5-67F88504AB62}"/>
              </a:ext>
            </a:extLst>
          </p:cNvPr>
          <p:cNvSpPr/>
          <p:nvPr/>
        </p:nvSpPr>
        <p:spPr>
          <a:xfrm>
            <a:off x="2527334" y="1156596"/>
            <a:ext cx="218117" cy="2518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26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2938D-1FBF-B55B-E438-793F69F042AF}"/>
              </a:ext>
            </a:extLst>
          </p:cNvPr>
          <p:cNvSpPr txBox="1"/>
          <p:nvPr/>
        </p:nvSpPr>
        <p:spPr>
          <a:xfrm>
            <a:off x="2196757" y="4729589"/>
            <a:ext cx="524105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fold2Bloch: </a:t>
            </a:r>
            <a:r>
              <a:rPr lang="en-GB" sz="1200" i="0" dirty="0">
                <a:solidFill>
                  <a:srgbClr val="B02F2C"/>
                </a:solidFill>
                <a:latin typeface="+mn-lt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https://github.com/rubel175/fold2Bloch-VASP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last accessed 2022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FAAAF2-25F1-BEDA-87CD-D57BCCF5F5CF}"/>
                  </a:ext>
                </a:extLst>
              </p:cNvPr>
              <p:cNvSpPr txBox="1"/>
              <p:nvPr/>
            </p:nvSpPr>
            <p:spPr>
              <a:xfrm>
                <a:off x="409456" y="2295108"/>
                <a:ext cx="8332717" cy="63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DE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DE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  <m: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  <m:sub>
                                          <m:r>
                                            <a:rPr lang="en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DE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DE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  <m:r>
                                        <a:rPr lang="en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𝒈</m:t>
                                      </m:r>
                                      <m:r>
                                        <a:rPr lang="en-DE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  <m:sub>
                                          <m:r>
                                            <a:rPr lang="en-DE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DE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DE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DE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DE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DE" b="1" i="1">
                                              <a:latin typeface="Cambria Math" panose="02040503050406030204" pitchFamily="18" charset="0"/>
                                            </a:rPr>
                                            <m:t>𝑲</m:t>
                                          </m:r>
                                          <m:r>
                                            <a:rPr lang="en-DE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DE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DE" b="1" i="1">
                                              <a:latin typeface="Cambria Math" panose="02040503050406030204" pitchFamily="18" charset="0"/>
                                            </a:rPr>
                                            <m:t>𝒈</m:t>
                                          </m:r>
                                          <m:r>
                                            <a:rPr lang="en-DE" b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  <m:r>
                                            <a:rPr lang="en-GB" b="1" i="1" baseline="-25000" smtClean="0">
                                              <a:latin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D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FAAAF2-25F1-BEDA-87CD-D57BCCF5F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56" y="2295108"/>
                <a:ext cx="8332717" cy="639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2BABE1-273F-3092-6E03-8A40EBA71CE5}"/>
                  </a:ext>
                </a:extLst>
              </p:cNvPr>
              <p:cNvSpPr txBox="1"/>
              <p:nvPr/>
            </p:nvSpPr>
            <p:spPr>
              <a:xfrm>
                <a:off x="2160187" y="1416948"/>
                <a:ext cx="4572000" cy="604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DE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DE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</m:d>
                          <m:sSup>
                            <m:sSupPr>
                              <m:ctrlP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  <m:r>
                                    <a:rPr lang="en-DE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DE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</m:d>
                              <m:r>
                                <a:rPr lang="en-DE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D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2BABE1-273F-3092-6E03-8A40EBA7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187" y="1416948"/>
                <a:ext cx="4572000" cy="604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D55E01-8B7D-BDAC-57B4-DCB70DE16824}"/>
                  </a:ext>
                </a:extLst>
              </p:cNvPr>
              <p:cNvSpPr txBox="1"/>
              <p:nvPr/>
            </p:nvSpPr>
            <p:spPr>
              <a:xfrm>
                <a:off x="1415522" y="3399757"/>
                <a:ext cx="510146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Probability of finding a set of PC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DE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DE" sz="1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 contributing to SC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DE" sz="1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GB" sz="120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Or,</a:t>
                </a:r>
              </a:p>
              <a:p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The amount of Bloch character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sz="1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 preserved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DE" sz="12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DE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GB" sz="1200" i="0" dirty="0">
                    <a:solidFill>
                      <a:srgbClr val="7030A0"/>
                    </a:solidFill>
                    <a:latin typeface="+mn-lt"/>
                    <a:cs typeface="Arial" panose="020B0604020202020204" pitchFamily="34" charset="0"/>
                  </a:rPr>
                  <a:t> at the same energy</a:t>
                </a:r>
                <a:endParaRPr lang="en-DE" sz="1200" i="0" dirty="0">
                  <a:solidFill>
                    <a:srgbClr val="7030A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D55E01-8B7D-BDAC-57B4-DCB70DE1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22" y="3399757"/>
                <a:ext cx="5101461" cy="553998"/>
              </a:xfrm>
              <a:prstGeom prst="rect">
                <a:avLst/>
              </a:prstGeom>
              <a:blipFill>
                <a:blip r:embed="rId5"/>
                <a:stretch>
                  <a:fillRect l="-1792" t="-9890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F21CE5AD-ED88-B5AE-FB13-4BB5155FD018}"/>
              </a:ext>
            </a:extLst>
          </p:cNvPr>
          <p:cNvSpPr/>
          <p:nvPr/>
        </p:nvSpPr>
        <p:spPr>
          <a:xfrm rot="16200000">
            <a:off x="2493245" y="2292851"/>
            <a:ext cx="400050" cy="1608229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15C10-1475-72E7-3D5A-89139A6816F8}"/>
              </a:ext>
            </a:extLst>
          </p:cNvPr>
          <p:cNvSpPr txBox="1"/>
          <p:nvPr/>
        </p:nvSpPr>
        <p:spPr>
          <a:xfrm>
            <a:off x="2203813" y="4913883"/>
            <a:ext cx="381758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V. Popescu, A.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Zunger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Phys. Rev. b </a:t>
            </a:r>
            <a:r>
              <a:rPr lang="en-GB" sz="1200" b="1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85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085201 (2012)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GaAs: isotropic compressive strain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27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FF5A1-A0C0-5858-60D1-0A89B3AD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197" y="1780557"/>
            <a:ext cx="2430000" cy="19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290AB-6886-288D-4435-D19E69FB6D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86584" y="1780557"/>
            <a:ext cx="2430000" cy="19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D7577-BAA9-534D-D16B-83617D0761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39880" y="1780557"/>
            <a:ext cx="2430000" cy="194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E647FE-972E-5DB0-5118-6C8C312331C4}"/>
              </a:ext>
            </a:extLst>
          </p:cNvPr>
          <p:cNvSpPr txBox="1"/>
          <p:nvPr/>
        </p:nvSpPr>
        <p:spPr>
          <a:xfrm>
            <a:off x="3267075" y="1211422"/>
            <a:ext cx="260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X) Bloch weights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249297-9861-CBE1-B197-7557438725C7}"/>
              </a:ext>
            </a:extLst>
          </p:cNvPr>
          <p:cNvSpPr txBox="1"/>
          <p:nvPr/>
        </p:nvSpPr>
        <p:spPr>
          <a:xfrm>
            <a:off x="814387" y="3726637"/>
            <a:ext cx="1967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 = 100:0:0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BCA55F-89BD-D4E6-FC97-C8826DD661A4}"/>
              </a:ext>
            </a:extLst>
          </p:cNvPr>
          <p:cNvSpPr txBox="1"/>
          <p:nvPr/>
        </p:nvSpPr>
        <p:spPr>
          <a:xfrm>
            <a:off x="3558431" y="3730122"/>
            <a:ext cx="1967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 = 50:50:0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ED58B7-EA62-65CF-6DB2-05A4C1D24832}"/>
              </a:ext>
            </a:extLst>
          </p:cNvPr>
          <p:cNvSpPr txBox="1"/>
          <p:nvPr/>
        </p:nvSpPr>
        <p:spPr>
          <a:xfrm>
            <a:off x="6352427" y="3730122"/>
            <a:ext cx="1967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 = 0:0:100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A8FAD4-8ED9-34FD-5A6A-28136B52197A}"/>
              </a:ext>
            </a:extLst>
          </p:cNvPr>
          <p:cNvGrpSpPr/>
          <p:nvPr/>
        </p:nvGrpSpPr>
        <p:grpSpPr>
          <a:xfrm>
            <a:off x="647699" y="2266950"/>
            <a:ext cx="1316330" cy="200025"/>
            <a:chOff x="647699" y="2266950"/>
            <a:chExt cx="1316330" cy="20002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80C9412-F470-16E8-0CD3-E9EED81DECD6}"/>
                </a:ext>
              </a:extLst>
            </p:cNvPr>
            <p:cNvSpPr/>
            <p:nvPr/>
          </p:nvSpPr>
          <p:spPr>
            <a:xfrm>
              <a:off x="1171575" y="2266950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C81372-9B7A-62EB-6275-3869E3101272}"/>
                </a:ext>
              </a:extLst>
            </p:cNvPr>
            <p:cNvSpPr/>
            <p:nvPr/>
          </p:nvSpPr>
          <p:spPr>
            <a:xfrm>
              <a:off x="647699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1853FF-F67A-3D1E-D9F0-027EE4FE4AA0}"/>
                </a:ext>
              </a:extLst>
            </p:cNvPr>
            <p:cNvSpPr/>
            <p:nvPr/>
          </p:nvSpPr>
          <p:spPr>
            <a:xfrm>
              <a:off x="1797341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1B30FE-CDC7-7913-2E65-1AC0661300EC}"/>
              </a:ext>
            </a:extLst>
          </p:cNvPr>
          <p:cNvGrpSpPr/>
          <p:nvPr/>
        </p:nvGrpSpPr>
        <p:grpSpPr>
          <a:xfrm>
            <a:off x="3424239" y="2219316"/>
            <a:ext cx="1316330" cy="200025"/>
            <a:chOff x="647699" y="2266950"/>
            <a:chExt cx="1316330" cy="20002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FE4A2C-5145-F6AC-10E0-DC0F251CEDDA}"/>
                </a:ext>
              </a:extLst>
            </p:cNvPr>
            <p:cNvSpPr/>
            <p:nvPr/>
          </p:nvSpPr>
          <p:spPr>
            <a:xfrm>
              <a:off x="1171575" y="2266950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9E9106-DA79-3C9A-EC51-B58B142DC0D8}"/>
                </a:ext>
              </a:extLst>
            </p:cNvPr>
            <p:cNvSpPr/>
            <p:nvPr/>
          </p:nvSpPr>
          <p:spPr>
            <a:xfrm>
              <a:off x="647699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9B7E47B-F904-F1AB-DE1E-6BD73CAE0662}"/>
                </a:ext>
              </a:extLst>
            </p:cNvPr>
            <p:cNvSpPr/>
            <p:nvPr/>
          </p:nvSpPr>
          <p:spPr>
            <a:xfrm>
              <a:off x="1797341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1CE1FC-4D6C-A7C0-EDBD-614E251E1E82}"/>
              </a:ext>
            </a:extLst>
          </p:cNvPr>
          <p:cNvGrpSpPr/>
          <p:nvPr/>
        </p:nvGrpSpPr>
        <p:grpSpPr>
          <a:xfrm>
            <a:off x="6162682" y="2243133"/>
            <a:ext cx="1316330" cy="200025"/>
            <a:chOff x="647699" y="2266950"/>
            <a:chExt cx="1316330" cy="20002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BC452A1-6665-4435-E2FA-F44F79F3D374}"/>
                </a:ext>
              </a:extLst>
            </p:cNvPr>
            <p:cNvSpPr/>
            <p:nvPr/>
          </p:nvSpPr>
          <p:spPr>
            <a:xfrm>
              <a:off x="1171575" y="2266950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CA4C47B-8263-2FCA-CC93-31BE1BD7A563}"/>
                </a:ext>
              </a:extLst>
            </p:cNvPr>
            <p:cNvSpPr/>
            <p:nvPr/>
          </p:nvSpPr>
          <p:spPr>
            <a:xfrm>
              <a:off x="647699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71C2F5-1A5C-EE7F-0111-E11BA7841862}"/>
                </a:ext>
              </a:extLst>
            </p:cNvPr>
            <p:cNvSpPr/>
            <p:nvPr/>
          </p:nvSpPr>
          <p:spPr>
            <a:xfrm>
              <a:off x="1797341" y="2281237"/>
              <a:ext cx="166688" cy="1857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E2FDA89-9F57-8CE7-123E-0ACFDE1C08C4}"/>
              </a:ext>
            </a:extLst>
          </p:cNvPr>
          <p:cNvSpPr txBox="1"/>
          <p:nvPr/>
        </p:nvSpPr>
        <p:spPr>
          <a:xfrm>
            <a:off x="984994" y="4210950"/>
            <a:ext cx="15645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4B85B4-F3FC-1BB0-6FC0-BFBF3EB681ED}"/>
              </a:ext>
            </a:extLst>
          </p:cNvPr>
          <p:cNvSpPr txBox="1"/>
          <p:nvPr/>
        </p:nvSpPr>
        <p:spPr>
          <a:xfrm>
            <a:off x="3330391" y="4210950"/>
            <a:ext cx="24237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Direct-indirect transition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525F94-245B-669D-E2EA-E41A54046D7C}"/>
              </a:ext>
            </a:extLst>
          </p:cNvPr>
          <p:cNvSpPr txBox="1"/>
          <p:nvPr/>
        </p:nvSpPr>
        <p:spPr>
          <a:xfrm>
            <a:off x="6724650" y="4207861"/>
            <a:ext cx="171841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Indirect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44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Direct-indirect transition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28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4A9996F-73A8-680C-A0E9-4D9D24BA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1500188"/>
            <a:ext cx="3683000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B60C01-744E-BA5D-9540-65006560C9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10122" y="1529440"/>
            <a:ext cx="3681600" cy="2702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8FF29E-2C7C-2189-52C2-2B716306738E}"/>
              </a:ext>
            </a:extLst>
          </p:cNvPr>
          <p:cNvSpPr txBox="1"/>
          <p:nvPr/>
        </p:nvSpPr>
        <p:spPr>
          <a:xfrm>
            <a:off x="1662113" y="4335394"/>
            <a:ext cx="2200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GaAs isotropic strain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E67D5-F530-E991-5767-3E15EB594E88}"/>
              </a:ext>
            </a:extLst>
          </p:cNvPr>
          <p:cNvSpPr txBox="1"/>
          <p:nvPr/>
        </p:nvSpPr>
        <p:spPr>
          <a:xfrm>
            <a:off x="5486411" y="4262438"/>
            <a:ext cx="30956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GaAs</a:t>
            </a:r>
            <a:r>
              <a:rPr lang="en-GB" i="0" baseline="-25000" dirty="0">
                <a:latin typeface="+mn-lt"/>
                <a:cs typeface="Arial" panose="020B0604020202020204" pitchFamily="34" charset="0"/>
              </a:rPr>
              <a:t>0.963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P</a:t>
            </a:r>
            <a:r>
              <a:rPr lang="en-GB" i="0" baseline="-25000" dirty="0">
                <a:latin typeface="+mn-lt"/>
                <a:cs typeface="Arial" panose="020B0604020202020204" pitchFamily="34" charset="0"/>
              </a:rPr>
              <a:t>0.037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 isotropic strain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59AC3-E370-08B1-188F-0A88DB2AEB2D}"/>
              </a:ext>
            </a:extLst>
          </p:cNvPr>
          <p:cNvSpPr/>
          <p:nvPr/>
        </p:nvSpPr>
        <p:spPr>
          <a:xfrm>
            <a:off x="7686686" y="1628775"/>
            <a:ext cx="719127" cy="395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638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5279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GaAsP: Direct-indirect transition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63384-7EE6-DD08-E003-712EE1F1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29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09FF5A1-A0C0-5858-60D1-0A89B3AD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2" y="1780557"/>
            <a:ext cx="2644551" cy="1944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CF290AB-6886-288D-4435-D19E69FB6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308" y="1780557"/>
            <a:ext cx="2644552" cy="194400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E92D7577-BAA9-534D-D16B-83617D076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24" y="1780557"/>
            <a:ext cx="2811590" cy="1944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7AB9EE-1730-6790-91A7-D81E82328960}"/>
              </a:ext>
            </a:extLst>
          </p:cNvPr>
          <p:cNvCxnSpPr>
            <a:cxnSpLocks/>
          </p:cNvCxnSpPr>
          <p:nvPr/>
        </p:nvCxnSpPr>
        <p:spPr>
          <a:xfrm>
            <a:off x="5915025" y="1728788"/>
            <a:ext cx="0" cy="29337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3E647FE-972E-5DB0-5118-6C8C312331C4}"/>
              </a:ext>
            </a:extLst>
          </p:cNvPr>
          <p:cNvSpPr txBox="1"/>
          <p:nvPr/>
        </p:nvSpPr>
        <p:spPr>
          <a:xfrm>
            <a:off x="1962150" y="1271263"/>
            <a:ext cx="260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X) Bloch weights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249297-9861-CBE1-B197-7557438725C7}"/>
              </a:ext>
            </a:extLst>
          </p:cNvPr>
          <p:cNvSpPr txBox="1"/>
          <p:nvPr/>
        </p:nvSpPr>
        <p:spPr>
          <a:xfrm>
            <a:off x="1119187" y="3726637"/>
            <a:ext cx="4139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GaAs</a:t>
            </a:r>
            <a:r>
              <a:rPr lang="en-GB" sz="1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0.963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0.037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isotropic compressive strain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1B497C-E3A4-1290-CB57-E17BCC8B7475}"/>
              </a:ext>
            </a:extLst>
          </p:cNvPr>
          <p:cNvSpPr txBox="1"/>
          <p:nvPr/>
        </p:nvSpPr>
        <p:spPr>
          <a:xfrm>
            <a:off x="6157912" y="3708710"/>
            <a:ext cx="2767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GaAs</a:t>
            </a:r>
            <a:r>
              <a:rPr lang="en-GB" sz="1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0.63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8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0.37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Biaxial tensile strain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C441DB-8D80-64E5-A29E-716962798056}"/>
              </a:ext>
            </a:extLst>
          </p:cNvPr>
          <p:cNvSpPr txBox="1"/>
          <p:nvPr/>
        </p:nvSpPr>
        <p:spPr>
          <a:xfrm>
            <a:off x="5984914" y="1271263"/>
            <a:ext cx="2801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[L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GB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X]) Bloch weights</a:t>
            </a:r>
            <a:endParaRPr lang="en-DE" sz="1800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>
          <a:xfrm>
            <a:off x="457200" y="297975"/>
            <a:ext cx="8234363" cy="758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7DBF562B-1FB0-3CB4-EEAF-8F4C620247E8}"/>
              </a:ext>
            </a:extLst>
          </p:cNvPr>
          <p:cNvSpPr/>
          <p:nvPr/>
        </p:nvSpPr>
        <p:spPr>
          <a:xfrm>
            <a:off x="2527334" y="1481430"/>
            <a:ext cx="273277" cy="3233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10BCA1EC-A446-D3EA-AE3D-54EF3E2E7188}"/>
              </a:ext>
            </a:extLst>
          </p:cNvPr>
          <p:cNvSpPr txBox="1">
            <a:spLocks/>
          </p:cNvSpPr>
          <p:nvPr/>
        </p:nvSpPr>
        <p:spPr>
          <a:xfrm>
            <a:off x="7821782" y="6509940"/>
            <a:ext cx="869781" cy="307776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de-DE"/>
            </a:defPPr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609585">
              <a:defRPr/>
            </a:pPr>
            <a:fld id="{CF40E255-620A-4E24-8D58-82D506EBF987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09585">
                <a:defRPr/>
              </a:pPr>
              <a:t>3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DDFA26-58F5-4055-A8AD-EFFF0D506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2" y="1317036"/>
            <a:ext cx="2614048" cy="1757453"/>
          </a:xfrm>
          <a:prstGeom prst="rect">
            <a:avLst/>
          </a:prstGeom>
        </p:spPr>
      </p:pic>
      <p:pic>
        <p:nvPicPr>
          <p:cNvPr id="20" name="Picture 19" descr="A picture containing text, indoor, athletic game, sport&#10;&#10;Description automatically generated">
            <a:extLst>
              <a:ext uri="{FF2B5EF4-FFF2-40B4-BE49-F238E27FC236}">
                <a16:creationId xmlns:a16="http://schemas.microsoft.com/office/drawing/2014/main" id="{F8C021BB-3CDA-E149-D02F-58E62A076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61" y="1317036"/>
            <a:ext cx="2379079" cy="1527770"/>
          </a:xfrm>
          <a:prstGeom prst="rect">
            <a:avLst/>
          </a:prstGeom>
        </p:spPr>
      </p:pic>
      <p:pic>
        <p:nvPicPr>
          <p:cNvPr id="21" name="Picture 2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D5B62A0-A4AA-2F6F-C00C-A879D8362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44" y="1032054"/>
            <a:ext cx="1560965" cy="19009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55FA15-877E-7C69-3F60-50440C83A1EC}"/>
              </a:ext>
            </a:extLst>
          </p:cNvPr>
          <p:cNvSpPr txBox="1"/>
          <p:nvPr/>
        </p:nvSpPr>
        <p:spPr>
          <a:xfrm>
            <a:off x="639914" y="3376911"/>
            <a:ext cx="2663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compositional engineering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7ED18-7776-5D85-A418-86C11E1D555E}"/>
              </a:ext>
            </a:extLst>
          </p:cNvPr>
          <p:cNvSpPr txBox="1"/>
          <p:nvPr/>
        </p:nvSpPr>
        <p:spPr>
          <a:xfrm>
            <a:off x="3365446" y="3381875"/>
            <a:ext cx="299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strain engineering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EA3ED-9D72-6625-8BFF-D27CB32E6172}"/>
              </a:ext>
            </a:extLst>
          </p:cNvPr>
          <p:cNvSpPr txBox="1"/>
          <p:nvPr/>
        </p:nvSpPr>
        <p:spPr>
          <a:xfrm>
            <a:off x="6331580" y="3380400"/>
            <a:ext cx="2722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compositional + strain engineering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77804220-5345-C66A-F061-64266CAE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18" y="3837003"/>
            <a:ext cx="8234363" cy="889053"/>
          </a:xfrm>
        </p:spPr>
        <p:txBody>
          <a:bodyPr/>
          <a:lstStyle/>
          <a:p>
            <a:pPr marL="715963" lvl="1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Comprehensive search experimentally not feasible</a:t>
            </a:r>
          </a:p>
          <a:p>
            <a:pPr marL="715963" lvl="1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Developing a predictive theoretical (computational) approach</a:t>
            </a:r>
          </a:p>
          <a:p>
            <a:pPr marL="1162051" lvl="2" indent="-271463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Composition-strain-bandgap map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B04450-E0AF-4A35-7DA0-58217117E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43542-BCB8-AD11-6113-55A3E572FCE4}"/>
              </a:ext>
            </a:extLst>
          </p:cNvPr>
          <p:cNvSpPr txBox="1"/>
          <p:nvPr/>
        </p:nvSpPr>
        <p:spPr>
          <a:xfrm>
            <a:off x="1173563" y="3110073"/>
            <a:ext cx="162704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Appl. Phys. A 69, 119 (1999)</a:t>
            </a:r>
            <a:endParaRPr lang="en-DE" sz="10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FA5CF-B621-0ED5-E7E4-8D2552124757}"/>
              </a:ext>
            </a:extLst>
          </p:cNvPr>
          <p:cNvSpPr txBox="1"/>
          <p:nvPr/>
        </p:nvSpPr>
        <p:spPr>
          <a:xfrm>
            <a:off x="4118859" y="3110278"/>
            <a:ext cx="164788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Sci. Adv. 6, eabb0576 (2020)</a:t>
            </a:r>
            <a:endParaRPr lang="en-DE" sz="10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C2538-92BA-DC8A-2962-8100B638FCB0}"/>
              </a:ext>
            </a:extLst>
          </p:cNvPr>
          <p:cNvSpPr txBox="1"/>
          <p:nvPr/>
        </p:nvSpPr>
        <p:spPr>
          <a:xfrm>
            <a:off x="6958761" y="3101503"/>
            <a:ext cx="145071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Sci. Rep. 7, 46371 (2017)</a:t>
            </a:r>
            <a:endParaRPr lang="en-DE" sz="10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7D98-C096-F11F-538D-10552996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GaAsP </a:t>
            </a:r>
            <a:r>
              <a:rPr lang="en-GB" cap="none" dirty="0" err="1"/>
              <a:t>bandstructures</a:t>
            </a:r>
            <a:r>
              <a:rPr lang="en-GB" cap="none" dirty="0"/>
              <a:t> 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EA720-2131-9740-70D4-55FCFEDE1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none" dirty="0"/>
              <a:t>GaAs</a:t>
            </a:r>
            <a:r>
              <a:rPr lang="en-GB" cap="none" baseline="-25000" dirty="0"/>
              <a:t>0.963</a:t>
            </a:r>
            <a:r>
              <a:rPr lang="en-GB" cap="none" dirty="0"/>
              <a:t>P</a:t>
            </a:r>
            <a:r>
              <a:rPr lang="en-GB" cap="none" baseline="-25000" dirty="0"/>
              <a:t>0.037</a:t>
            </a:r>
            <a:r>
              <a:rPr lang="en-GB" cap="none" dirty="0"/>
              <a:t>: Isotropic compressive strain</a:t>
            </a:r>
            <a:endParaRPr lang="en-DE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B7B98-4E79-01C5-E6EE-6F84DA6F2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30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25E417F-C6CE-2095-96DF-22B8CFA3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2" y="1897879"/>
            <a:ext cx="1864396" cy="1692000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6BE05A8-F5D9-C374-4F39-1F8D075B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238" y="1897879"/>
            <a:ext cx="1864396" cy="169200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0AB94541-BB97-4876-365A-0F4D8B02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13" y="1917190"/>
            <a:ext cx="1864396" cy="1692000"/>
          </a:xfrm>
          <a:prstGeom prst="rect">
            <a:avLst/>
          </a:prstGeom>
        </p:spPr>
      </p:pic>
      <p:pic>
        <p:nvPicPr>
          <p:cNvPr id="13" name="Picture 12" descr="Chart, line chart, histogram&#10;&#10;Description automatically generated">
            <a:extLst>
              <a:ext uri="{FF2B5EF4-FFF2-40B4-BE49-F238E27FC236}">
                <a16:creationId xmlns:a16="http://schemas.microsoft.com/office/drawing/2014/main" id="{3EA061AA-1D2A-9985-2D28-DBC7200A5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841" y="1897879"/>
            <a:ext cx="1863433" cy="169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37E9CB-38CE-3A55-E571-86C68A4576EC}"/>
              </a:ext>
            </a:extLst>
          </p:cNvPr>
          <p:cNvSpPr txBox="1"/>
          <p:nvPr/>
        </p:nvSpPr>
        <p:spPr>
          <a:xfrm>
            <a:off x="866775" y="3758489"/>
            <a:ext cx="13914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0.0%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E4941-4C41-86C4-7552-1E6876361075}"/>
              </a:ext>
            </a:extLst>
          </p:cNvPr>
          <p:cNvSpPr txBox="1"/>
          <p:nvPr/>
        </p:nvSpPr>
        <p:spPr>
          <a:xfrm>
            <a:off x="2933692" y="3780303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1.3%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10DB4-F426-4A18-AC1F-EE9B774957FF}"/>
              </a:ext>
            </a:extLst>
          </p:cNvPr>
          <p:cNvSpPr txBox="1"/>
          <p:nvPr/>
        </p:nvSpPr>
        <p:spPr>
          <a:xfrm>
            <a:off x="5069598" y="3780303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1.5%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C1A5D-F8DD-B8CC-301B-AD31B7BC9FB7}"/>
              </a:ext>
            </a:extLst>
          </p:cNvPr>
          <p:cNvSpPr txBox="1"/>
          <p:nvPr/>
        </p:nvSpPr>
        <p:spPr>
          <a:xfrm>
            <a:off x="7134065" y="3780864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2.0%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F0CB0-B9D7-FC4C-49D0-FCFA853D8E60}"/>
              </a:ext>
            </a:extLst>
          </p:cNvPr>
          <p:cNvSpPr txBox="1"/>
          <p:nvPr/>
        </p:nvSpPr>
        <p:spPr>
          <a:xfrm>
            <a:off x="846777" y="4098989"/>
            <a:ext cx="15645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+mn-lt"/>
                <a:cs typeface="Arial" panose="020B0604020202020204" pitchFamily="34" charset="0"/>
              </a:rPr>
              <a:t>D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A5190-7EED-4602-0989-4F94DDDBF710}"/>
              </a:ext>
            </a:extLst>
          </p:cNvPr>
          <p:cNvSpPr txBox="1"/>
          <p:nvPr/>
        </p:nvSpPr>
        <p:spPr>
          <a:xfrm>
            <a:off x="2928503" y="4098989"/>
            <a:ext cx="15645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9C256-4288-FA61-50A4-A9C25F485A1B}"/>
              </a:ext>
            </a:extLst>
          </p:cNvPr>
          <p:cNvSpPr txBox="1"/>
          <p:nvPr/>
        </p:nvSpPr>
        <p:spPr>
          <a:xfrm>
            <a:off x="7089403" y="4089707"/>
            <a:ext cx="171841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Indirect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B4BAF-66CD-20C1-8923-E351445D0B99}"/>
              </a:ext>
            </a:extLst>
          </p:cNvPr>
          <p:cNvSpPr txBox="1"/>
          <p:nvPr/>
        </p:nvSpPr>
        <p:spPr>
          <a:xfrm>
            <a:off x="5106461" y="4099035"/>
            <a:ext cx="148758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i="0" dirty="0">
                <a:latin typeface="+mn-lt"/>
                <a:cs typeface="Arial" panose="020B0604020202020204" pitchFamily="34" charset="0"/>
              </a:rPr>
              <a:t>Direct-indirect </a:t>
            </a:r>
          </a:p>
          <a:p>
            <a:pPr algn="ctr"/>
            <a:r>
              <a:rPr lang="en-GB" dirty="0">
                <a:latin typeface="+mn-lt"/>
                <a:cs typeface="Arial" panose="020B0604020202020204" pitchFamily="34" charset="0"/>
              </a:rPr>
              <a:t>transition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A9C52-7772-CA2A-7E84-202AA03F27C0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67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7D98-C096-F11F-538D-10552996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GaAsN </a:t>
            </a:r>
            <a:r>
              <a:rPr lang="en-GB" cap="none" dirty="0" err="1"/>
              <a:t>bandstructures</a:t>
            </a:r>
            <a:r>
              <a:rPr lang="en-GB" cap="none" dirty="0"/>
              <a:t> 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EA720-2131-9740-70D4-55FCFEDE1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none" dirty="0"/>
              <a:t>GaAs</a:t>
            </a:r>
            <a:r>
              <a:rPr lang="en-GB" cap="none" baseline="-25000" dirty="0"/>
              <a:t>0.995</a:t>
            </a:r>
            <a:r>
              <a:rPr lang="en-GB" cap="none" dirty="0"/>
              <a:t>N</a:t>
            </a:r>
            <a:r>
              <a:rPr lang="en-GB" cap="none" baseline="-25000" dirty="0"/>
              <a:t>0.005</a:t>
            </a:r>
            <a:r>
              <a:rPr lang="en-GB" cap="none" dirty="0"/>
              <a:t>: Isotropic strain</a:t>
            </a:r>
            <a:endParaRPr lang="en-DE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B7B98-4E79-01C5-E6EE-6F84DA6F2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31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7E9CB-38CE-3A55-E571-86C68A4576EC}"/>
              </a:ext>
            </a:extLst>
          </p:cNvPr>
          <p:cNvSpPr txBox="1"/>
          <p:nvPr/>
        </p:nvSpPr>
        <p:spPr>
          <a:xfrm>
            <a:off x="2844041" y="3593714"/>
            <a:ext cx="13914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0.0%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E4941-4C41-86C4-7552-1E6876361075}"/>
              </a:ext>
            </a:extLst>
          </p:cNvPr>
          <p:cNvSpPr txBox="1"/>
          <p:nvPr/>
        </p:nvSpPr>
        <p:spPr>
          <a:xfrm>
            <a:off x="678945" y="3593714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4.5%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10DB4-F426-4A18-AC1F-EE9B774957FF}"/>
              </a:ext>
            </a:extLst>
          </p:cNvPr>
          <p:cNvSpPr txBox="1"/>
          <p:nvPr/>
        </p:nvSpPr>
        <p:spPr>
          <a:xfrm>
            <a:off x="4870151" y="3593714"/>
            <a:ext cx="15084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.5%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C1A5D-F8DD-B8CC-301B-AD31B7BC9FB7}"/>
              </a:ext>
            </a:extLst>
          </p:cNvPr>
          <p:cNvSpPr txBox="1"/>
          <p:nvPr/>
        </p:nvSpPr>
        <p:spPr>
          <a:xfrm>
            <a:off x="7216096" y="4096418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dirty="0">
                <a:latin typeface="+mn-lt"/>
                <a:cs typeface="Arial" panose="020B0604020202020204" pitchFamily="34" charset="0"/>
              </a:rPr>
              <a:t>5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.0%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F0CB0-B9D7-FC4C-49D0-FCFA853D8E60}"/>
              </a:ext>
            </a:extLst>
          </p:cNvPr>
          <p:cNvSpPr txBox="1"/>
          <p:nvPr/>
        </p:nvSpPr>
        <p:spPr>
          <a:xfrm>
            <a:off x="585695" y="3968416"/>
            <a:ext cx="171841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Indirect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A5190-7EED-4602-0989-4F94DDDBF710}"/>
              </a:ext>
            </a:extLst>
          </p:cNvPr>
          <p:cNvSpPr txBox="1"/>
          <p:nvPr/>
        </p:nvSpPr>
        <p:spPr>
          <a:xfrm>
            <a:off x="2782126" y="3968416"/>
            <a:ext cx="15645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9C256-4288-FA61-50A4-A9C25F485A1B}"/>
              </a:ext>
            </a:extLst>
          </p:cNvPr>
          <p:cNvSpPr txBox="1"/>
          <p:nvPr/>
        </p:nvSpPr>
        <p:spPr>
          <a:xfrm>
            <a:off x="7369776" y="4456592"/>
            <a:ext cx="13583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cap="none" dirty="0">
                <a:latin typeface="+mn-lt"/>
              </a:rPr>
              <a:t>GaAs</a:t>
            </a:r>
            <a:r>
              <a:rPr lang="en-GB" sz="1600" cap="none" baseline="-25000" dirty="0">
                <a:latin typeface="+mn-lt"/>
              </a:rPr>
              <a:t>0..889</a:t>
            </a:r>
            <a:r>
              <a:rPr lang="en-GB" sz="1600" cap="none" dirty="0">
                <a:latin typeface="+mn-lt"/>
              </a:rPr>
              <a:t>N</a:t>
            </a:r>
            <a:r>
              <a:rPr lang="en-GB" sz="1600" cap="none" baseline="-25000" dirty="0">
                <a:latin typeface="+mn-lt"/>
              </a:rPr>
              <a:t>0.111</a:t>
            </a:r>
            <a:endParaRPr lang="en-DE" sz="16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B4BAF-66CD-20C1-8923-E351445D0B99}"/>
              </a:ext>
            </a:extLst>
          </p:cNvPr>
          <p:cNvSpPr txBox="1"/>
          <p:nvPr/>
        </p:nvSpPr>
        <p:spPr>
          <a:xfrm>
            <a:off x="4842098" y="3968415"/>
            <a:ext cx="15645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i="0" dirty="0">
                <a:latin typeface="+mn-lt"/>
                <a:cs typeface="Arial" panose="020B0604020202020204" pitchFamily="34" charset="0"/>
              </a:rPr>
              <a:t>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A9C52-7772-CA2A-7E84-202AA03F27C0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D1AC10C-60BD-C523-6195-7DA37E923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09" y="1892744"/>
            <a:ext cx="1866907" cy="1512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D8031D3-858C-8971-8928-8EE8688A4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1" y="1892744"/>
            <a:ext cx="1867145" cy="1512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53C41267-E097-59DE-1DF6-E7F9D4A8F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5991"/>
            <a:ext cx="1865934" cy="1512000"/>
          </a:xfrm>
          <a:prstGeom prst="rect">
            <a:avLst/>
          </a:prstGeom>
        </p:spPr>
      </p:pic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14A1336D-AE7A-7204-4798-EADB38C24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338" y="319741"/>
            <a:ext cx="1903570" cy="1728000"/>
          </a:xfrm>
          <a:prstGeom prst="rect">
            <a:avLst/>
          </a:prstGeom>
        </p:spPr>
      </p:pic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0B465F-701E-7479-FBDD-5359DEF8C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4167" y="2397579"/>
            <a:ext cx="1903570" cy="172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F2F616-52E5-EB04-E204-E907CA99A76E}"/>
              </a:ext>
            </a:extLst>
          </p:cNvPr>
          <p:cNvSpPr txBox="1"/>
          <p:nvPr/>
        </p:nvSpPr>
        <p:spPr>
          <a:xfrm>
            <a:off x="7256976" y="2020769"/>
            <a:ext cx="13785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.0%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035C84-CE45-9C69-FFA5-DB3DC8F2F8DC}"/>
              </a:ext>
            </a:extLst>
          </p:cNvPr>
          <p:cNvCxnSpPr>
            <a:cxnSpLocks/>
          </p:cNvCxnSpPr>
          <p:nvPr/>
        </p:nvCxnSpPr>
        <p:spPr>
          <a:xfrm>
            <a:off x="6548438" y="485775"/>
            <a:ext cx="38100" cy="4186261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7D98-C096-F11F-538D-10552996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GaAsN </a:t>
            </a:r>
            <a:r>
              <a:rPr lang="en-GB" cap="none" dirty="0" err="1"/>
              <a:t>bandstructures</a:t>
            </a:r>
            <a:r>
              <a:rPr lang="en-GB" cap="none" dirty="0"/>
              <a:t> 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EA720-2131-9740-70D4-55FCFEDE1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none" dirty="0"/>
              <a:t>GaAs</a:t>
            </a:r>
            <a:r>
              <a:rPr lang="en-GB" cap="none" baseline="-25000" dirty="0"/>
              <a:t>0.995</a:t>
            </a:r>
            <a:r>
              <a:rPr lang="en-GB" cap="none" dirty="0"/>
              <a:t>N</a:t>
            </a:r>
            <a:r>
              <a:rPr lang="en-GB" cap="none" baseline="-25000" dirty="0"/>
              <a:t>0.005</a:t>
            </a:r>
            <a:r>
              <a:rPr lang="en-GB" cap="none" dirty="0"/>
              <a:t>: Isotropic compressive strain band redefinition </a:t>
            </a:r>
            <a:endParaRPr lang="en-DE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B7B98-4E79-01C5-E6EE-6F84DA6F2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32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E4941-4C41-86C4-7552-1E6876361075}"/>
              </a:ext>
            </a:extLst>
          </p:cNvPr>
          <p:cNvSpPr txBox="1"/>
          <p:nvPr/>
        </p:nvSpPr>
        <p:spPr>
          <a:xfrm>
            <a:off x="1681172" y="4115505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Strain = 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GB" i="0" dirty="0">
                <a:latin typeface="+mn-lt"/>
                <a:cs typeface="Arial" panose="020B0604020202020204" pitchFamily="34" charset="0"/>
              </a:rPr>
              <a:t>4.5%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F0CB0-B9D7-FC4C-49D0-FCFA853D8E60}"/>
              </a:ext>
            </a:extLst>
          </p:cNvPr>
          <p:cNvSpPr txBox="1"/>
          <p:nvPr/>
        </p:nvSpPr>
        <p:spPr>
          <a:xfrm>
            <a:off x="1601483" y="4393064"/>
            <a:ext cx="171841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i="0" dirty="0">
                <a:latin typeface="+mn-lt"/>
                <a:cs typeface="Arial" panose="020B0604020202020204" pitchFamily="34" charset="0"/>
              </a:rPr>
              <a:t>Indirect bandgap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A9C52-7772-CA2A-7E84-202AA03F27C0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D8031D3-858C-8971-8928-8EE8688A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64" y="1832502"/>
            <a:ext cx="2779269" cy="2250631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45B3D30B-F6A3-9680-4BB3-937BD764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09" y="1677589"/>
            <a:ext cx="3814761" cy="2861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BF532-5B96-9814-8B4D-45F77CB2EA4B}"/>
              </a:ext>
            </a:extLst>
          </p:cNvPr>
          <p:cNvSpPr txBox="1"/>
          <p:nvPr/>
        </p:nvSpPr>
        <p:spPr>
          <a:xfrm>
            <a:off x="5438783" y="4397466"/>
            <a:ext cx="21763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L : X Bloch weights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A8FA-6645-4CA0-927D-EAF83FDC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Experimental comparison III-V binary systems</a:t>
            </a:r>
            <a:endParaRPr lang="en-DE" cap="none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8A930E-63F8-FC8D-B666-EE028FB7DF49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135721037"/>
              </p:ext>
            </p:extLst>
          </p:nvPr>
        </p:nvGraphicFramePr>
        <p:xfrm>
          <a:off x="635793" y="1288106"/>
          <a:ext cx="7872413" cy="295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453">
                  <a:extLst>
                    <a:ext uri="{9D8B030D-6E8A-4147-A177-3AD203B41FA5}">
                      <a16:colId xmlns:a16="http://schemas.microsoft.com/office/drawing/2014/main" val="2222479559"/>
                    </a:ext>
                  </a:extLst>
                </a:gridCol>
                <a:gridCol w="1090604">
                  <a:extLst>
                    <a:ext uri="{9D8B030D-6E8A-4147-A177-3AD203B41FA5}">
                      <a16:colId xmlns:a16="http://schemas.microsoft.com/office/drawing/2014/main" val="887929558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78165624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9023932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15082753"/>
                    </a:ext>
                  </a:extLst>
                </a:gridCol>
                <a:gridCol w="1026928">
                  <a:extLst>
                    <a:ext uri="{9D8B030D-6E8A-4147-A177-3AD203B41FA5}">
                      <a16:colId xmlns:a16="http://schemas.microsoft.com/office/drawing/2014/main" val="4017807991"/>
                    </a:ext>
                  </a:extLst>
                </a:gridCol>
                <a:gridCol w="1285265">
                  <a:extLst>
                    <a:ext uri="{9D8B030D-6E8A-4147-A177-3AD203B41FA5}">
                      <a16:colId xmlns:a16="http://schemas.microsoft.com/office/drawing/2014/main" val="373386121"/>
                    </a:ext>
                  </a:extLst>
                </a:gridCol>
              </a:tblGrid>
              <a:tr h="301154">
                <a:tc>
                  <a:txBody>
                    <a:bodyPr/>
                    <a:lstStyle/>
                    <a:p>
                      <a:r>
                        <a:rPr lang="en-GB" sz="1400" dirty="0"/>
                        <a:t>System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Unstrained bandgap (eV)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Isotropic strain DIT(%)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Transitions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528478"/>
                  </a:ext>
                </a:extLst>
              </a:tr>
              <a:tr h="283523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Calculated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Experiment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Calculated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Experiment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Calculated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Experiment</a:t>
                      </a:r>
                      <a:endParaRPr lang="en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532375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/>
                        <a:t>Si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1.19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1.17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580304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GaP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2.36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2.34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1396058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1.47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1.52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1.56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2.75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349642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</a:rPr>
                        <a:t>0.64</a:t>
                      </a:r>
                      <a:endParaRPr lang="en-DE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0.81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1.00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1.54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3557227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 err="1"/>
                        <a:t>InP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1.43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1.42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4.40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5.16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8023997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 err="1"/>
                        <a:t>InAs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0.36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7.41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8.25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6017320"/>
                  </a:ext>
                </a:extLst>
              </a:tr>
              <a:tr h="331269">
                <a:tc>
                  <a:txBody>
                    <a:bodyPr/>
                    <a:lstStyle/>
                    <a:p>
                      <a:r>
                        <a:rPr lang="en-GB" sz="1600" dirty="0" err="1"/>
                        <a:t>InSb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</a:rPr>
                        <a:t>0.03</a:t>
                      </a:r>
                      <a:endParaRPr lang="en-DE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0.24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5.18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GB" sz="1600" dirty="0"/>
                        <a:t>4.23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Γ→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8541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52FC-7040-1851-FFDC-08B4C5A67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33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AA952-ADFE-F4E7-62D9-6DE2B6FC46BF}"/>
              </a:ext>
            </a:extLst>
          </p:cNvPr>
          <p:cNvSpPr txBox="1"/>
          <p:nvPr/>
        </p:nvSpPr>
        <p:spPr>
          <a:xfrm>
            <a:off x="2196000" y="4823377"/>
            <a:ext cx="386105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arXiv:2208.10596 (2022)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673F0-C7D7-057C-2933-435FD52D13ED}"/>
              </a:ext>
            </a:extLst>
          </p:cNvPr>
          <p:cNvSpPr txBox="1"/>
          <p:nvPr/>
        </p:nvSpPr>
        <p:spPr>
          <a:xfrm>
            <a:off x="1876425" y="4282768"/>
            <a:ext cx="14603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*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RMSE = 0.11 eV</a:t>
            </a:r>
          </a:p>
          <a:p>
            <a:r>
              <a:rPr lang="en-GB" sz="1400" dirty="0">
                <a:latin typeface="+mn-lt"/>
                <a:cs typeface="Arial" panose="020B0604020202020204" pitchFamily="34" charset="0"/>
              </a:rPr>
              <a:t>*RMSE = 0.03 eV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42A6BE-724E-C304-18D5-D4214BE649DD}"/>
              </a:ext>
            </a:extLst>
          </p:cNvPr>
          <p:cNvSpPr txBox="1"/>
          <p:nvPr/>
        </p:nvSpPr>
        <p:spPr>
          <a:xfrm>
            <a:off x="4281487" y="4282768"/>
            <a:ext cx="13016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*</a:t>
            </a:r>
            <a:r>
              <a:rPr lang="en-GB" sz="1400" i="0" dirty="0">
                <a:latin typeface="+mn-lt"/>
                <a:cs typeface="Arial" panose="020B0604020202020204" pitchFamily="34" charset="0"/>
              </a:rPr>
              <a:t>RMSE = 0.88%</a:t>
            </a:r>
          </a:p>
        </p:txBody>
      </p:sp>
    </p:spTree>
    <p:extLst>
      <p:ext uri="{BB962C8B-B14F-4D97-AF65-F5344CB8AC3E}">
        <p14:creationId xmlns:p14="http://schemas.microsoft.com/office/powerpoint/2010/main" val="2785521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A8FA-6645-4CA0-927D-EAF83FDC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Experimental comparison III-V ternary systems</a:t>
            </a:r>
            <a:endParaRPr lang="en-DE" cap="none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8A930E-63F8-FC8D-B666-EE028FB7DF49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271268918"/>
              </p:ext>
            </p:extLst>
          </p:nvPr>
        </p:nvGraphicFramePr>
        <p:xfrm>
          <a:off x="650072" y="1289143"/>
          <a:ext cx="7872413" cy="3352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0639">
                  <a:extLst>
                    <a:ext uri="{9D8B030D-6E8A-4147-A177-3AD203B41FA5}">
                      <a16:colId xmlns:a16="http://schemas.microsoft.com/office/drawing/2014/main" val="2222479559"/>
                    </a:ext>
                  </a:extLst>
                </a:gridCol>
                <a:gridCol w="1955006">
                  <a:extLst>
                    <a:ext uri="{9D8B030D-6E8A-4147-A177-3AD203B41FA5}">
                      <a16:colId xmlns:a16="http://schemas.microsoft.com/office/drawing/2014/main" val="887929558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290239323"/>
                    </a:ext>
                  </a:extLst>
                </a:gridCol>
                <a:gridCol w="2359818">
                  <a:extLst>
                    <a:ext uri="{9D8B030D-6E8A-4147-A177-3AD203B41FA5}">
                      <a16:colId xmlns:a16="http://schemas.microsoft.com/office/drawing/2014/main" val="4017807991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r>
                        <a:rPr lang="en-GB" sz="1600" dirty="0"/>
                        <a:t>System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Substrate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Layer thickness (nm)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Bandgap RMSE (eV)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52847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/>
                        <a:t>GaAsP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~10000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0.01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58030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GaPSb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GaAs, </a:t>
                      </a:r>
                      <a:r>
                        <a:rPr lang="en-GB" sz="1600" dirty="0" err="1"/>
                        <a:t>GaP</a:t>
                      </a:r>
                      <a:r>
                        <a:rPr lang="en-GB" sz="1600" dirty="0"/>
                        <a:t>, </a:t>
                      </a:r>
                      <a:r>
                        <a:rPr lang="en-GB" sz="1600" dirty="0" err="1"/>
                        <a:t>GaSb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139605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GaAsSb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~50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0.13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634964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GaAsBi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~50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355722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/>
                        <a:t>GaAsN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~10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0.12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802399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GaPSb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Indirect bandgap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601732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GaPBi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GaP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~50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Indirect bandgap</a:t>
                      </a:r>
                      <a:endParaRPr lang="en-DE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48541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 err="1"/>
                        <a:t>GaAsSb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~4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0.42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79654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GB" sz="1600" dirty="0"/>
                        <a:t>GaAsN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GaAs, Si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~6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0.66</a:t>
                      </a:r>
                      <a:endParaRPr lang="en-DE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94023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52FC-7040-1851-FFDC-08B4C5A67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34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DA8EC-0555-729D-9FC7-89382CBAD209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A9579-8D43-1BFB-0216-4E36AFF1C46A}"/>
              </a:ext>
            </a:extLst>
          </p:cNvPr>
          <p:cNvSpPr txBox="1"/>
          <p:nvPr/>
        </p:nvSpPr>
        <p:spPr>
          <a:xfrm>
            <a:off x="7015163" y="266700"/>
            <a:ext cx="18963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i="0" dirty="0">
                <a:latin typeface="+mn-lt"/>
                <a:cs typeface="Arial" panose="020B0604020202020204" pitchFamily="34" charset="0"/>
              </a:rPr>
              <a:t>QW heterostructures</a:t>
            </a:r>
          </a:p>
          <a:p>
            <a:r>
              <a:rPr lang="en-GB" sz="1600" dirty="0">
                <a:latin typeface="+mn-lt"/>
                <a:cs typeface="Arial" panose="020B0604020202020204" pitchFamily="34" charset="0"/>
              </a:rPr>
              <a:t>RT-PL</a:t>
            </a:r>
          </a:p>
          <a:p>
            <a:r>
              <a:rPr lang="en-GB" sz="1600" i="0" dirty="0">
                <a:latin typeface="+mn-lt"/>
                <a:cs typeface="Arial" panose="020B0604020202020204" pitchFamily="34" charset="0"/>
              </a:rPr>
              <a:t>XRD</a:t>
            </a:r>
            <a:endParaRPr lang="en-DE" sz="1600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44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A8FA-6645-4CA0-927D-EAF83FDC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ML predictions analysis: Ga(</a:t>
            </a:r>
            <a:r>
              <a:rPr lang="en-GB" cap="none" dirty="0" err="1"/>
              <a:t>AsPSb</a:t>
            </a:r>
            <a:r>
              <a:rPr lang="en-GB" cap="none" dirty="0"/>
              <a:t>) biaxial strain</a:t>
            </a:r>
            <a:endParaRPr lang="en-DE" cap="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52FC-7040-1851-FFDC-08B4C5A67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35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BF830-C32A-2AB6-EC45-A8405B15C7A1}"/>
              </a:ext>
            </a:extLst>
          </p:cNvPr>
          <p:cNvSpPr txBox="1"/>
          <p:nvPr/>
        </p:nvSpPr>
        <p:spPr>
          <a:xfrm>
            <a:off x="2196757" y="4823377"/>
            <a:ext cx="418691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J.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Westermayr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in preparation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3FF21367-5AD3-6134-5732-0C5F9BE92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92" y="2816722"/>
            <a:ext cx="2253363" cy="169200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C9C7D28A-1EF9-7BDD-EFE7-03536C68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87" y="1063624"/>
            <a:ext cx="1740011" cy="16920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285C186E-D627-CBF6-2937-F0F9C5F27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76" y="2881312"/>
            <a:ext cx="1584097" cy="1584097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57875A2F-4F81-5A4F-98ED-5AEACDE11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2881311"/>
            <a:ext cx="1584000" cy="15840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FC79559C-42E3-3687-078C-30142C79D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63" y="1113467"/>
            <a:ext cx="2519714" cy="1653411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2AB4CFFD-A778-B041-D83B-4B860AEA8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982" y="2816722"/>
            <a:ext cx="2297055" cy="1692000"/>
          </a:xfrm>
          <a:prstGeom prst="rect">
            <a:avLst/>
          </a:prstGeom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D43695CC-5269-5348-74CD-B1D8F9439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307" y="1063624"/>
            <a:ext cx="1740011" cy="169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507978-1E00-2A98-C091-86EC8659F1C5}"/>
              </a:ext>
            </a:extLst>
          </p:cNvPr>
          <p:cNvSpPr txBox="1"/>
          <p:nvPr/>
        </p:nvSpPr>
        <p:spPr>
          <a:xfrm>
            <a:off x="5104106" y="4457313"/>
            <a:ext cx="6165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latin typeface="+mn-lt"/>
                <a:cs typeface="Arial" panose="020B0604020202020204" pitchFamily="34" charset="0"/>
              </a:rPr>
              <a:t>Test set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01C1C2-3A9D-5F3F-736F-4AB1E914C674}"/>
              </a:ext>
            </a:extLst>
          </p:cNvPr>
          <p:cNvSpPr txBox="1"/>
          <p:nvPr/>
        </p:nvSpPr>
        <p:spPr>
          <a:xfrm>
            <a:off x="7281380" y="4452937"/>
            <a:ext cx="103554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All input data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973F0-F22F-FB51-7C05-D0082FA1754F}"/>
              </a:ext>
            </a:extLst>
          </p:cNvPr>
          <p:cNvSpPr txBox="1"/>
          <p:nvPr/>
        </p:nvSpPr>
        <p:spPr>
          <a:xfrm>
            <a:off x="984541" y="4452937"/>
            <a:ext cx="6165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latin typeface="+mn-lt"/>
                <a:cs typeface="Arial" panose="020B0604020202020204" pitchFamily="34" charset="0"/>
              </a:rPr>
              <a:t>Test set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CDDB7-C85E-EB26-B9FD-67D509CE149C}"/>
              </a:ext>
            </a:extLst>
          </p:cNvPr>
          <p:cNvSpPr txBox="1"/>
          <p:nvPr/>
        </p:nvSpPr>
        <p:spPr>
          <a:xfrm>
            <a:off x="2599830" y="4448561"/>
            <a:ext cx="103554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i="0" dirty="0">
                <a:latin typeface="+mn-lt"/>
                <a:cs typeface="Arial" panose="020B0604020202020204" pitchFamily="34" charset="0"/>
              </a:rPr>
              <a:t>All input data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48DE56-8B06-61A4-A13C-DF4A0193A58B}"/>
              </a:ext>
            </a:extLst>
          </p:cNvPr>
          <p:cNvCxnSpPr/>
          <p:nvPr/>
        </p:nvCxnSpPr>
        <p:spPr>
          <a:xfrm>
            <a:off x="3952878" y="1113467"/>
            <a:ext cx="0" cy="358131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BCBF92-6906-4F64-C5D2-1574C425E196}"/>
              </a:ext>
            </a:extLst>
          </p:cNvPr>
          <p:cNvCxnSpPr/>
          <p:nvPr/>
        </p:nvCxnSpPr>
        <p:spPr>
          <a:xfrm>
            <a:off x="623892" y="2793728"/>
            <a:ext cx="3338512" cy="1125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35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de-DE" cap="none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3" name="Inhaltsplatzhalter 4">
            <a:extLst>
              <a:ext uri="{FF2B5EF4-FFF2-40B4-BE49-F238E27FC236}">
                <a16:creationId xmlns:a16="http://schemas.microsoft.com/office/drawing/2014/main" id="{FE40A1A7-514E-502D-9DA8-D0A84B901FEA}"/>
              </a:ext>
            </a:extLst>
          </p:cNvPr>
          <p:cNvSpPr txBox="1">
            <a:spLocks/>
          </p:cNvSpPr>
          <p:nvPr/>
        </p:nvSpPr>
        <p:spPr>
          <a:xfrm>
            <a:off x="457200" y="1527493"/>
            <a:ext cx="7195833" cy="3418366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Computational details</a:t>
            </a:r>
          </a:p>
          <a:p>
            <a:pPr marL="715963" lvl="1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Density functional theory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VASP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Geometry optimization: PBE + D3(BJ)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Electronic properties: TB09, SOC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Binary systems (e.g. GaAs): primitive cell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Ternary and quaternary systems (e.g. GaAsP): SQS (6 X 6 X 6)</a:t>
            </a:r>
          </a:p>
          <a:p>
            <a:pPr marL="715963" lvl="1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Machine learning</a:t>
            </a:r>
          </a:p>
          <a:p>
            <a:pPr marL="1162051" lvl="2" indent="-271463" defTabSz="1254125">
              <a:lnSpc>
                <a:spcPct val="120000"/>
              </a:lnSpc>
              <a:spcBef>
                <a:spcPts val="400"/>
              </a:spcBef>
              <a:defRPr/>
            </a:pP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Support vector machine-radial basis function kernel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05E63-30BE-6A8D-963F-599390866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BACD1-7CBC-1E2F-E4EB-1FA4093B6383}"/>
              </a:ext>
            </a:extLst>
          </p:cNvPr>
          <p:cNvGrpSpPr/>
          <p:nvPr/>
        </p:nvGrpSpPr>
        <p:grpSpPr>
          <a:xfrm>
            <a:off x="5032231" y="752869"/>
            <a:ext cx="3446335" cy="2859673"/>
            <a:chOff x="5032231" y="752869"/>
            <a:chExt cx="3446335" cy="2859673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3C37714-612E-98D5-FB9C-4E145301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2231" y="784842"/>
              <a:ext cx="255773" cy="1197111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C034A50-B486-32BB-153C-9C01ED10F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2953" y="2232341"/>
              <a:ext cx="1068376" cy="1162372"/>
            </a:xfrm>
            <a:prstGeom prst="rect">
              <a:avLst/>
            </a:prstGeom>
          </p:spPr>
        </p:pic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5DDCF5C5-548A-7574-4DFD-4F12A4966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1549" y="762068"/>
              <a:ext cx="1348025" cy="130409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85A2D783-F06F-E7B1-B5B3-369A33CDC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074" y="752869"/>
              <a:ext cx="1189583" cy="12610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DA7A42-7FC3-EA80-8B0C-160EE02CD6B6}"/>
                </a:ext>
              </a:extLst>
            </p:cNvPr>
            <p:cNvSpPr txBox="1"/>
            <p:nvPr/>
          </p:nvSpPr>
          <p:spPr>
            <a:xfrm>
              <a:off x="5546572" y="2066166"/>
              <a:ext cx="115416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dirty="0">
                  <a:latin typeface="+mn-lt"/>
                  <a:cs typeface="Arial" panose="020B0604020202020204" pitchFamily="34" charset="0"/>
                </a:rPr>
                <a:t>i</a:t>
              </a:r>
              <a:r>
                <a:rPr lang="en-GB" sz="1400" i="0" dirty="0">
                  <a:latin typeface="+mn-lt"/>
                  <a:cs typeface="Arial" panose="020B0604020202020204" pitchFamily="34" charset="0"/>
                </a:rPr>
                <a:t>sotropic strain</a:t>
              </a:r>
              <a:endParaRPr lang="en-DE" sz="1400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05D6FA-665E-F455-C9B8-963F5B84D7EF}"/>
                </a:ext>
              </a:extLst>
            </p:cNvPr>
            <p:cNvSpPr txBox="1"/>
            <p:nvPr/>
          </p:nvSpPr>
          <p:spPr>
            <a:xfrm>
              <a:off x="7483101" y="2068551"/>
              <a:ext cx="99546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i="0" dirty="0">
                  <a:latin typeface="+mn-lt"/>
                  <a:cs typeface="Arial" panose="020B0604020202020204" pitchFamily="34" charset="0"/>
                </a:rPr>
                <a:t>biaxial strain</a:t>
              </a:r>
              <a:endParaRPr lang="en-DE" sz="1400" i="0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97BAD1-02F7-5EC6-B254-387E87E922D2}"/>
                </a:ext>
              </a:extLst>
            </p:cNvPr>
            <p:cNvSpPr txBox="1"/>
            <p:nvPr/>
          </p:nvSpPr>
          <p:spPr>
            <a:xfrm>
              <a:off x="6648252" y="3397098"/>
              <a:ext cx="109485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i="0" dirty="0">
                  <a:latin typeface="+mn-lt"/>
                  <a:cs typeface="Arial" panose="020B0604020202020204" pitchFamily="34" charset="0"/>
                </a:rPr>
                <a:t>uniaxial strain</a:t>
              </a:r>
              <a:endParaRPr lang="en-DE" sz="1400" i="0" dirty="0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06C8CC-543B-6F0F-4803-C67EE90BD213}"/>
              </a:ext>
            </a:extLst>
          </p:cNvPr>
          <p:cNvSpPr txBox="1"/>
          <p:nvPr/>
        </p:nvSpPr>
        <p:spPr>
          <a:xfrm>
            <a:off x="2191237" y="4742411"/>
            <a:ext cx="59423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Rosenow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L. C.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Bannow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E. W. Fischer, W. Stolz, K. Volz, S. W. Koch, and R. Tonner,</a:t>
            </a:r>
          </a:p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Phys. Rev. B </a:t>
            </a:r>
            <a:r>
              <a:rPr lang="en-GB" sz="1200" b="1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97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075201 (2018)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00BB3061-4CF6-9C65-A48C-3EBBB0740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997" y="1408607"/>
            <a:ext cx="1931354" cy="10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173" y="2079625"/>
            <a:ext cx="7093195" cy="118329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2600" cap="none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bandgap in strain-engineered</a:t>
            </a:r>
            <a:b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  <a:t>binary III-V semiconductors </a:t>
            </a:r>
            <a:endParaRPr lang="de-DE" sz="2600" dirty="0">
              <a:ea typeface="+mj-ea"/>
            </a:endParaRPr>
          </a:p>
        </p:txBody>
      </p:sp>
      <p:sp>
        <p:nvSpPr>
          <p:cNvPr id="20483" name="Untertitel 2"/>
          <p:cNvSpPr>
            <a:spLocks noGrp="1"/>
          </p:cNvSpPr>
          <p:nvPr>
            <p:ph type="subTitle" idx="1"/>
          </p:nvPr>
        </p:nvSpPr>
        <p:spPr>
          <a:xfrm>
            <a:off x="306705" y="1316990"/>
            <a:ext cx="6400800" cy="339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de-DE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162793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Binary III-V systems</a:t>
            </a:r>
            <a:endParaRPr lang="en-DE" cap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none" dirty="0"/>
              <a:t>Strain-bandgap relationship: GaAs isotropic strain</a:t>
            </a:r>
            <a:endParaRPr lang="en-DE" cap="non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FC7CB-169D-D3E8-04D2-DFD0AF40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8B75908-2AEE-3C93-B7CC-42CBF6FC8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277" y="1899225"/>
            <a:ext cx="3360000" cy="252000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D7F3E2F6-F545-B5B5-B4A8-D6FFADBF2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00" y="1897841"/>
            <a:ext cx="3360000" cy="252000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F7273F10-DE16-5C57-BA9B-3ECCA9501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00" y="1899225"/>
            <a:ext cx="3360000" cy="2520000"/>
          </a:xfrm>
          <a:prstGeom prst="rect">
            <a:avLst/>
          </a:prstGeom>
        </p:spPr>
      </p:pic>
      <p:pic>
        <p:nvPicPr>
          <p:cNvPr id="19" name="Picture 18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52BB7EED-1160-3646-11DD-F93B21615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00" y="1900800"/>
            <a:ext cx="3360000" cy="2520000"/>
          </a:xfrm>
          <a:prstGeom prst="rect">
            <a:avLst/>
          </a:prstGeom>
        </p:spPr>
      </p:pic>
      <p:pic>
        <p:nvPicPr>
          <p:cNvPr id="26" name="GaAsIsotropicTension">
            <a:hlinkClick r:id="" action="ppaction://media"/>
            <a:extLst>
              <a:ext uri="{FF2B5EF4-FFF2-40B4-BE49-F238E27FC236}">
                <a16:creationId xmlns:a16="http://schemas.microsoft.com/office/drawing/2014/main" id="{8D23DBA8-37D0-4F14-0B2C-7F5121C91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6400" y="1746000"/>
            <a:ext cx="3043226" cy="2434581"/>
          </a:xfrm>
          <a:prstGeom prst="rect">
            <a:avLst/>
          </a:prstGeom>
        </p:spPr>
      </p:pic>
      <p:pic>
        <p:nvPicPr>
          <p:cNvPr id="27" name="GaAsIsotropicCompression">
            <a:hlinkClick r:id="" action="ppaction://media"/>
            <a:extLst>
              <a:ext uri="{FF2B5EF4-FFF2-40B4-BE49-F238E27FC236}">
                <a16:creationId xmlns:a16="http://schemas.microsoft.com/office/drawing/2014/main" id="{F2DDDA38-A897-1C58-56CA-B586C05ED6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36400" y="1746000"/>
            <a:ext cx="3042000" cy="24336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C05B1B5-6918-71F7-EB6A-C8032CC6E42B}"/>
              </a:ext>
            </a:extLst>
          </p:cNvPr>
          <p:cNvGrpSpPr/>
          <p:nvPr/>
        </p:nvGrpSpPr>
        <p:grpSpPr>
          <a:xfrm>
            <a:off x="5035606" y="1746740"/>
            <a:ext cx="3121200" cy="2433600"/>
            <a:chOff x="3574465" y="2105238"/>
            <a:chExt cx="3121200" cy="2496960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E343A447-898E-90EE-0316-C7E57BCE5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74465" y="2105238"/>
              <a:ext cx="3121200" cy="24969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5D6E3-F3BE-E992-43F8-BD9FB906F0C4}"/>
                </a:ext>
              </a:extLst>
            </p:cNvPr>
            <p:cNvSpPr txBox="1"/>
            <p:nvPr/>
          </p:nvSpPr>
          <p:spPr>
            <a:xfrm>
              <a:off x="4739924" y="2991841"/>
              <a:ext cx="647613" cy="2210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400" i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∆</a:t>
              </a:r>
              <a:r>
                <a:rPr lang="en-GB" sz="1400" i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l-GR" sz="1400" i="0" baseline="-2500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en-GB" sz="1400" i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GB" sz="1400" i="0" dirty="0" err="1">
                  <a:solidFill>
                    <a:srgbClr val="0A16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GB" sz="1400" i="0" baseline="-25000" dirty="0" err="1">
                  <a:solidFill>
                    <a:srgbClr val="0A16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DE" sz="1400" i="0" baseline="-25000" dirty="0">
                <a:solidFill>
                  <a:srgbClr val="0A16B6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0E8BE9-14C9-D9C2-3064-9E3CEB74727D}"/>
                </a:ext>
              </a:extLst>
            </p:cNvPr>
            <p:cNvCxnSpPr/>
            <p:nvPr/>
          </p:nvCxnSpPr>
          <p:spPr>
            <a:xfrm>
              <a:off x="4259871" y="3261953"/>
              <a:ext cx="71215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5FBB44-17F2-E3FB-4B61-A173FB50E9D8}"/>
                </a:ext>
              </a:extLst>
            </p:cNvPr>
            <p:cNvCxnSpPr>
              <a:cxnSpLocks/>
            </p:cNvCxnSpPr>
            <p:nvPr/>
          </p:nvCxnSpPr>
          <p:spPr>
            <a:xfrm>
              <a:off x="4615950" y="2972245"/>
              <a:ext cx="0" cy="288098"/>
            </a:xfrm>
            <a:prstGeom prst="straightConnector1">
              <a:avLst/>
            </a:prstGeom>
            <a:ln>
              <a:solidFill>
                <a:srgbClr val="FF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DFB7F2-0F6E-359F-AD4C-9184A4DA4B24}"/>
                </a:ext>
              </a:extLst>
            </p:cNvPr>
            <p:cNvSpPr/>
            <p:nvPr/>
          </p:nvSpPr>
          <p:spPr>
            <a:xfrm>
              <a:off x="4775749" y="2105243"/>
              <a:ext cx="988944" cy="1220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83BC-A04C-8A20-808C-C5AD44753369}"/>
              </a:ext>
            </a:extLst>
          </p:cNvPr>
          <p:cNvGrpSpPr/>
          <p:nvPr/>
        </p:nvGrpSpPr>
        <p:grpSpPr>
          <a:xfrm>
            <a:off x="5036400" y="1746000"/>
            <a:ext cx="3123000" cy="2432098"/>
            <a:chOff x="289281" y="2229137"/>
            <a:chExt cx="3123000" cy="2498400"/>
          </a:xfrm>
        </p:grpSpPr>
        <p:pic>
          <p:nvPicPr>
            <p:cNvPr id="23" name="Picture 22" descr="Chart, line chart&#10;&#10;Description automatically generated">
              <a:extLst>
                <a:ext uri="{FF2B5EF4-FFF2-40B4-BE49-F238E27FC236}">
                  <a16:creationId xmlns:a16="http://schemas.microsoft.com/office/drawing/2014/main" id="{FBB97826-8820-AB8B-A91D-227FD299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9281" y="2229137"/>
              <a:ext cx="3123000" cy="2498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D3CE99-53E0-966E-4BB5-926ECDB127E1}"/>
                </a:ext>
              </a:extLst>
            </p:cNvPr>
            <p:cNvSpPr txBox="1"/>
            <p:nvPr/>
          </p:nvSpPr>
          <p:spPr>
            <a:xfrm>
              <a:off x="1379653" y="3002666"/>
              <a:ext cx="288541" cy="2213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DE" sz="1400" i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∆</a:t>
              </a:r>
              <a:r>
                <a:rPr lang="en-GB" sz="1400" i="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l-GR" sz="1400" i="0" baseline="-25000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DE" sz="1400" i="0" baseline="-25000" dirty="0">
                <a:solidFill>
                  <a:srgbClr val="0A16B6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669F3E-B9AD-CA71-73BC-D5C0DD9357A3}"/>
                </a:ext>
              </a:extLst>
            </p:cNvPr>
            <p:cNvCxnSpPr>
              <a:cxnSpLocks/>
            </p:cNvCxnSpPr>
            <p:nvPr/>
          </p:nvCxnSpPr>
          <p:spPr>
            <a:xfrm>
              <a:off x="1131591" y="3384529"/>
              <a:ext cx="8512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110FB0E-D923-1196-923A-AA753A0C1E30}"/>
                </a:ext>
              </a:extLst>
            </p:cNvPr>
            <p:cNvCxnSpPr>
              <a:cxnSpLocks/>
            </p:cNvCxnSpPr>
            <p:nvPr/>
          </p:nvCxnSpPr>
          <p:spPr>
            <a:xfrm>
              <a:off x="1339353" y="2807805"/>
              <a:ext cx="0" cy="562514"/>
            </a:xfrm>
            <a:prstGeom prst="straightConnector1">
              <a:avLst/>
            </a:prstGeom>
            <a:ln>
              <a:solidFill>
                <a:srgbClr val="FF00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04C80EA-692F-73EA-D8D3-528F59DF22A3}"/>
                </a:ext>
              </a:extLst>
            </p:cNvPr>
            <p:cNvSpPr/>
            <p:nvPr/>
          </p:nvSpPr>
          <p:spPr>
            <a:xfrm>
              <a:off x="1414671" y="2229137"/>
              <a:ext cx="988944" cy="1220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CB157C-6DD3-5D4A-7484-667D17398E91}"/>
                </a:ext>
              </a:extLst>
            </p:cNvPr>
            <p:cNvSpPr txBox="1"/>
            <p:nvPr/>
          </p:nvSpPr>
          <p:spPr>
            <a:xfrm>
              <a:off x="1914908" y="3111220"/>
              <a:ext cx="168316" cy="2213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400" i="0" dirty="0" err="1">
                  <a:solidFill>
                    <a:srgbClr val="0A16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GB" sz="1400" i="0" baseline="-25000" dirty="0" err="1">
                  <a:solidFill>
                    <a:srgbClr val="0A16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DE" sz="1400" i="0" baseline="-25000" dirty="0">
                <a:solidFill>
                  <a:srgbClr val="0A16B6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7E0C670-EC67-3ABA-783E-C429D04E9723}"/>
                </a:ext>
              </a:extLst>
            </p:cNvPr>
            <p:cNvCxnSpPr>
              <a:cxnSpLocks/>
            </p:cNvCxnSpPr>
            <p:nvPr/>
          </p:nvCxnSpPr>
          <p:spPr>
            <a:xfrm>
              <a:off x="1843749" y="3045641"/>
              <a:ext cx="0" cy="324678"/>
            </a:xfrm>
            <a:prstGeom prst="straightConnector1">
              <a:avLst/>
            </a:prstGeom>
            <a:ln>
              <a:solidFill>
                <a:srgbClr val="0A16B6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A0A20BC-EF15-0051-AD6B-D753E0AA252D}"/>
              </a:ext>
            </a:extLst>
          </p:cNvPr>
          <p:cNvSpPr/>
          <p:nvPr/>
        </p:nvSpPr>
        <p:spPr>
          <a:xfrm>
            <a:off x="1352034" y="3751882"/>
            <a:ext cx="1134794" cy="10316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bg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6E436A-DDA3-5DA9-0BA0-4BE4BC14F7BA}"/>
              </a:ext>
            </a:extLst>
          </p:cNvPr>
          <p:cNvSpPr txBox="1"/>
          <p:nvPr/>
        </p:nvSpPr>
        <p:spPr>
          <a:xfrm>
            <a:off x="2196000" y="4823377"/>
            <a:ext cx="386105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arXiv:2208.10596 (2022)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A16AF17-686E-69F8-E6E1-B5F866C2F778}"/>
              </a:ext>
            </a:extLst>
          </p:cNvPr>
          <p:cNvGrpSpPr/>
          <p:nvPr/>
        </p:nvGrpSpPr>
        <p:grpSpPr>
          <a:xfrm>
            <a:off x="878400" y="1900800"/>
            <a:ext cx="3360000" cy="2520000"/>
            <a:chOff x="878400" y="1900800"/>
            <a:chExt cx="3360000" cy="2520000"/>
          </a:xfrm>
        </p:grpSpPr>
        <p:pic>
          <p:nvPicPr>
            <p:cNvPr id="29" name="Picture 28" descr="Chart&#10;&#10;Description automatically generated">
              <a:extLst>
                <a:ext uri="{FF2B5EF4-FFF2-40B4-BE49-F238E27FC236}">
                  <a16:creationId xmlns:a16="http://schemas.microsoft.com/office/drawing/2014/main" id="{3E5DB13B-0D24-2427-A7A4-5D1A89E0E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8400" y="1900800"/>
              <a:ext cx="3360000" cy="25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39F84D-7E0D-788B-0CEA-2ECBB213B98E}"/>
                </a:ext>
              </a:extLst>
            </p:cNvPr>
            <p:cNvSpPr txBox="1"/>
            <p:nvPr/>
          </p:nvSpPr>
          <p:spPr>
            <a:xfrm>
              <a:off x="2944164" y="2225775"/>
              <a:ext cx="1087304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 dirty="0">
                  <a:latin typeface="+mn-lt"/>
                  <a:cs typeface="Arial" panose="020B0604020202020204" pitchFamily="34" charset="0"/>
                </a:rPr>
                <a:t>d</a:t>
              </a:r>
              <a:r>
                <a:rPr lang="en-GB" sz="1000" i="0" dirty="0">
                  <a:latin typeface="+mn-lt"/>
                  <a:cs typeface="Arial" panose="020B0604020202020204" pitchFamily="34" charset="0"/>
                </a:rPr>
                <a:t>irect-indirect</a:t>
              </a:r>
            </a:p>
            <a:p>
              <a:pPr algn="ctr"/>
              <a:r>
                <a:rPr lang="en-GB" sz="1000" dirty="0">
                  <a:latin typeface="+mn-lt"/>
                  <a:cs typeface="Arial" panose="020B0604020202020204" pitchFamily="34" charset="0"/>
                </a:rPr>
                <a:t>transition</a:t>
              </a:r>
              <a:endParaRPr lang="en-DE" sz="1000" i="0" dirty="0"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9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3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6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174" y="2079625"/>
            <a:ext cx="7089288" cy="10387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sz="2600" cap="none" dirty="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bandgap in strain-engineered</a:t>
            </a:r>
            <a:b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00" cap="none" dirty="0">
                <a:latin typeface="Arial" panose="020B0604020202020204" pitchFamily="34" charset="0"/>
                <a:cs typeface="Arial" panose="020B0604020202020204" pitchFamily="34" charset="0"/>
              </a:rPr>
              <a:t>ternary III-V semiconductors </a:t>
            </a:r>
            <a:endParaRPr lang="de-DE" sz="2600" dirty="0">
              <a:ea typeface="+mj-ea"/>
            </a:endParaRPr>
          </a:p>
        </p:txBody>
      </p:sp>
      <p:sp>
        <p:nvSpPr>
          <p:cNvPr id="20483" name="Untertitel 2"/>
          <p:cNvSpPr>
            <a:spLocks noGrp="1"/>
          </p:cNvSpPr>
          <p:nvPr>
            <p:ph type="subTitle" idx="1"/>
          </p:nvPr>
        </p:nvSpPr>
        <p:spPr>
          <a:xfrm>
            <a:off x="306705" y="1316990"/>
            <a:ext cx="6400800" cy="339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de-DE" altLang="de-DE" sz="1800" dirty="0">
                <a:latin typeface="Arial" panose="020B0604020202020204" pitchFamily="34" charset="0"/>
                <a:cs typeface="Arial" panose="020B0604020202020204" pitchFamily="34" charset="0"/>
              </a:rPr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192788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bble chart&#10;&#10;Description automatically generated">
            <a:extLst>
              <a:ext uri="{FF2B5EF4-FFF2-40B4-BE49-F238E27FC236}">
                <a16:creationId xmlns:a16="http://schemas.microsoft.com/office/drawing/2014/main" id="{A824E63C-B776-2F76-C212-B45DD450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035" y="2516055"/>
            <a:ext cx="3336640" cy="1350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43F30-00C3-3BA4-12BE-D3449AC8E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97" y="1677584"/>
            <a:ext cx="4048369" cy="1824161"/>
          </a:xfrm>
        </p:spPr>
        <p:txBody>
          <a:bodyPr/>
          <a:lstStyle/>
          <a:p>
            <a:r>
              <a:rPr lang="en-GB" dirty="0"/>
              <a:t>Challenges</a:t>
            </a:r>
          </a:p>
          <a:p>
            <a:pPr lvl="1"/>
            <a:r>
              <a:rPr lang="en-GB" dirty="0"/>
              <a:t>Primitive cell</a:t>
            </a:r>
          </a:p>
          <a:p>
            <a:pPr lvl="1"/>
            <a:r>
              <a:rPr lang="en-GB" dirty="0"/>
              <a:t>Supercell</a:t>
            </a:r>
          </a:p>
          <a:p>
            <a:pPr lvl="2"/>
            <a:r>
              <a:rPr lang="en-GB" dirty="0"/>
              <a:t>Band folding</a:t>
            </a:r>
            <a:endParaRPr lang="en-GB" dirty="0">
              <a:solidFill>
                <a:srgbClr val="00B0F0"/>
              </a:solidFill>
            </a:endParaRPr>
          </a:p>
          <a:p>
            <a:pPr lvl="3"/>
            <a:r>
              <a:rPr lang="en-GB" dirty="0"/>
              <a:t>Bandgap magnitude</a:t>
            </a:r>
          </a:p>
          <a:p>
            <a:pPr lvl="3"/>
            <a:r>
              <a:rPr lang="en-GB" dirty="0"/>
              <a:t>Bandgap nature?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none" dirty="0"/>
              <a:t>Composition-strain-bandgap: </a:t>
            </a:r>
            <a:r>
              <a:rPr lang="en-GB" sz="1400" i="0" cap="none" dirty="0">
                <a:latin typeface="+mn-lt"/>
                <a:cs typeface="Arial" panose="020B0604020202020204" pitchFamily="34" charset="0"/>
              </a:rPr>
              <a:t>Ga(As</a:t>
            </a:r>
            <a:r>
              <a:rPr lang="en-GB" sz="800" i="0" cap="none" dirty="0">
                <a:latin typeface="+mn-lt"/>
                <a:cs typeface="Arial" panose="020B0604020202020204" pitchFamily="34" charset="0"/>
              </a:rPr>
              <a:t>1-x</a:t>
            </a:r>
            <a:r>
              <a:rPr lang="en-GB" i="0" cap="none" dirty="0">
                <a:latin typeface="+mn-lt"/>
                <a:cs typeface="Arial" panose="020B0604020202020204" pitchFamily="34" charset="0"/>
              </a:rPr>
              <a:t>P</a:t>
            </a:r>
            <a:r>
              <a:rPr lang="en-GB" sz="800" i="0" cap="none" dirty="0">
                <a:latin typeface="+mn-lt"/>
                <a:cs typeface="Arial" panose="020B0604020202020204" pitchFamily="34" charset="0"/>
              </a:rPr>
              <a:t>x</a:t>
            </a:r>
            <a:r>
              <a:rPr lang="en-GB" sz="1400" i="0" cap="none" dirty="0">
                <a:latin typeface="+mn-lt"/>
                <a:cs typeface="Arial" panose="020B0604020202020204" pitchFamily="34" charset="0"/>
              </a:rPr>
              <a:t>)</a:t>
            </a:r>
            <a:endParaRPr lang="en-DE" sz="1400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6DADC8C-A404-4C0A-0E31-51A88D17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547" y="2284937"/>
            <a:ext cx="4235275" cy="1952107"/>
          </a:xfrm>
          <a:prstGeom prst="rect">
            <a:avLst/>
          </a:prstGeom>
        </p:spPr>
      </p:pic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01DBCDB-8302-1EE0-8A86-62D940553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547" y="1756039"/>
            <a:ext cx="4235275" cy="26031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E94B9D-5445-B825-2CFD-FDB5ECC745E5}"/>
              </a:ext>
            </a:extLst>
          </p:cNvPr>
          <p:cNvSpPr txBox="1">
            <a:spLocks/>
          </p:cNvSpPr>
          <p:nvPr/>
        </p:nvSpPr>
        <p:spPr>
          <a:xfrm>
            <a:off x="365988" y="3519449"/>
            <a:ext cx="4048369" cy="64615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Band unfolding</a:t>
            </a:r>
          </a:p>
          <a:p>
            <a:pPr lvl="1"/>
            <a:r>
              <a:rPr lang="en-GB" dirty="0"/>
              <a:t>Bloch spectral weight</a:t>
            </a:r>
            <a:r>
              <a:rPr lang="en-GB" dirty="0">
                <a:solidFill>
                  <a:srgbClr val="00B0F0"/>
                </a:solidFill>
              </a:rPr>
              <a:t>*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406CD-42F4-8698-D42B-93ADACE341DE}"/>
              </a:ext>
            </a:extLst>
          </p:cNvPr>
          <p:cNvSpPr txBox="1"/>
          <p:nvPr/>
        </p:nvSpPr>
        <p:spPr>
          <a:xfrm>
            <a:off x="2196757" y="4823377"/>
            <a:ext cx="33198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*S.-Y Yang </a:t>
            </a:r>
            <a:r>
              <a:rPr lang="en-GB" sz="1200" i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et al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., Adv.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Phys:X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200" b="1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1414631 (2018)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F03BF5-3FEF-F01B-0730-AA65B0C14E1B}"/>
              </a:ext>
            </a:extLst>
          </p:cNvPr>
          <p:cNvSpPr txBox="1"/>
          <p:nvPr/>
        </p:nvSpPr>
        <p:spPr>
          <a:xfrm>
            <a:off x="2196000" y="4824000"/>
            <a:ext cx="381758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*V. Popescu, A.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Zunger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Phys. Rev. b </a:t>
            </a:r>
            <a:r>
              <a:rPr lang="en-GB" sz="1200" b="1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85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085201 (2012)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A994B8-F065-6407-C43D-A33EDE10B689}"/>
              </a:ext>
            </a:extLst>
          </p:cNvPr>
          <p:cNvCxnSpPr/>
          <p:nvPr/>
        </p:nvCxnSpPr>
        <p:spPr>
          <a:xfrm>
            <a:off x="1130613" y="2184647"/>
            <a:ext cx="12207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5229EE-B109-6CCB-9343-3A1607BE4524}"/>
              </a:ext>
            </a:extLst>
          </p:cNvPr>
          <p:cNvSpPr txBox="1"/>
          <p:nvPr/>
        </p:nvSpPr>
        <p:spPr>
          <a:xfrm>
            <a:off x="2743200" y="2613596"/>
            <a:ext cx="1154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*</a:t>
            </a:r>
            <a:endParaRPr lang="en-DE" i="0" dirty="0">
              <a:latin typeface="+mn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0AABBC-B09C-65C6-3D2F-9AF7108EB938}"/>
                  </a:ext>
                </a:extLst>
              </p:cNvPr>
              <p:cNvSpPr txBox="1"/>
              <p:nvPr/>
            </p:nvSpPr>
            <p:spPr>
              <a:xfrm>
                <a:off x="415828" y="4107530"/>
                <a:ext cx="4572000" cy="6043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DE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DE" b="1" i="1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DE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DE" b="1" i="1"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  <m: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b="1" i="1"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  <m:sub>
                                          <m:r>
                                            <a:rPr lang="en-DE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0AABBC-B09C-65C6-3D2F-9AF7108EB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28" y="4107530"/>
                <a:ext cx="4572000" cy="6043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8" grpId="1"/>
      <p:bldP spid="19" grpId="0"/>
      <p:bldP spid="22" grpId="0"/>
      <p:bldP spid="22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0A33-E080-3E62-2053-AD0A11E5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anchor="b">
            <a:normAutofit/>
          </a:bodyPr>
          <a:lstStyle/>
          <a:p>
            <a:r>
              <a:rPr lang="en-GB" cap="none" dirty="0"/>
              <a:t>Ternary III-V systems</a:t>
            </a:r>
            <a:endParaRPr lang="en-DE" cap="non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733025-2D21-032E-62F0-D86D63DA0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393" y="2533090"/>
            <a:ext cx="3952240" cy="875344"/>
          </a:xfrm>
        </p:spPr>
        <p:txBody>
          <a:bodyPr/>
          <a:lstStyle/>
          <a:p>
            <a:r>
              <a:rPr lang="en-US" dirty="0"/>
              <a:t>Composition-strain-bandgap</a:t>
            </a:r>
          </a:p>
          <a:p>
            <a:r>
              <a:rPr lang="en-US" dirty="0"/>
              <a:t>Ga(</a:t>
            </a:r>
            <a:r>
              <a:rPr lang="en-US" dirty="0" err="1"/>
              <a:t>AsP</a:t>
            </a:r>
            <a:r>
              <a:rPr lang="en-US" dirty="0"/>
              <a:t>) isotropic strain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6C7C-CEAA-D009-401A-070491558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599" y="1136191"/>
            <a:ext cx="8229600" cy="364092"/>
          </a:xfrm>
        </p:spPr>
        <p:txBody>
          <a:bodyPr anchor="b">
            <a:normAutofit/>
          </a:bodyPr>
          <a:lstStyle/>
          <a:p>
            <a:r>
              <a:rPr lang="en-GB" cap="none" dirty="0"/>
              <a:t>Bandgap phase diagram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0C2B63E-7746-34C2-E78C-90AE3852FEB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rcRect/>
          <a:stretch/>
        </p:blipFill>
        <p:spPr>
          <a:xfrm>
            <a:off x="604600" y="1629685"/>
            <a:ext cx="3962400" cy="2951987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AC59-4E8B-5452-5957-72645C6FC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800" y="4878000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9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59C4A2-75E5-253E-4A3C-ABCFEAD40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4800" y="1632346"/>
            <a:ext cx="3962114" cy="2948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CEE42-842D-3DF6-C7DD-9AC7EB76CC60}"/>
              </a:ext>
            </a:extLst>
          </p:cNvPr>
          <p:cNvSpPr txBox="1"/>
          <p:nvPr/>
        </p:nvSpPr>
        <p:spPr>
          <a:xfrm>
            <a:off x="2196757" y="4823377"/>
            <a:ext cx="579280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B. Mondal, M.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Kröner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T. 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Hepp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K. Volz and R. Tonner-</a:t>
            </a:r>
            <a:r>
              <a:rPr lang="en-GB" sz="1200" i="0" dirty="0" err="1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Zech</a:t>
            </a:r>
            <a:r>
              <a:rPr lang="en-GB" sz="1200" i="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, arXiv:2302.14547 (2023)</a:t>
            </a:r>
            <a:endParaRPr lang="en-DE" sz="1200" i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07EE94A0-D2A2-4F67-BA73-4CB85A4C940B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3.xml><?xml version="1.0" encoding="utf-8"?>
<a:theme xmlns:a="http://schemas.openxmlformats.org/drawingml/2006/main" name="1_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Musterfoliensatz_16zu9</Template>
  <TotalTime>0</TotalTime>
  <Words>1593</Words>
  <Application>Microsoft Office PowerPoint</Application>
  <PresentationFormat>On-screen Show (16:9)</PresentationFormat>
  <Paragraphs>377</Paragraphs>
  <Slides>35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Cambria Math</vt:lpstr>
      <vt:lpstr>Futura</vt:lpstr>
      <vt:lpstr>Roboto</vt:lpstr>
      <vt:lpstr>Symbol</vt:lpstr>
      <vt:lpstr>Times New Roman</vt:lpstr>
      <vt:lpstr>Master1_UniLeipzig_PPT Vorlage</vt:lpstr>
      <vt:lpstr>Master2_UniLeipzig_PPT Vorlage</vt:lpstr>
      <vt:lpstr>1_Master2_UniLeipzig_PPT Vorlage</vt:lpstr>
      <vt:lpstr>Predicting bandgap in strain-engineered multinary III-V semiconductors </vt:lpstr>
      <vt:lpstr>Introduction</vt:lpstr>
      <vt:lpstr>Motivation</vt:lpstr>
      <vt:lpstr>Approach</vt:lpstr>
      <vt:lpstr>Predicting bandgap in strain-engineered binary III-V semiconductors </vt:lpstr>
      <vt:lpstr>Binary III-V systems</vt:lpstr>
      <vt:lpstr>Predicting bandgap in strain-engineered ternary III-V semiconductors </vt:lpstr>
      <vt:lpstr>Ternary III-V systems</vt:lpstr>
      <vt:lpstr>Ternary III-V systems</vt:lpstr>
      <vt:lpstr>Ternary III-V systems</vt:lpstr>
      <vt:lpstr>Ternary III-V systems</vt:lpstr>
      <vt:lpstr>Ternary III-V systems</vt:lpstr>
      <vt:lpstr>Ternary III-V systems</vt:lpstr>
      <vt:lpstr>Paradigm shift: DFT  DFT-ML</vt:lpstr>
      <vt:lpstr>Paradigm shift: DFT  DFT-ML</vt:lpstr>
      <vt:lpstr>Paradigm shift: DFT  DFT-ML</vt:lpstr>
      <vt:lpstr>Predicting bandgap in strain-engineered quaternary III-V semiconductors </vt:lpstr>
      <vt:lpstr>Quaternary III-V systems</vt:lpstr>
      <vt:lpstr>Quaternary III-V systems</vt:lpstr>
      <vt:lpstr>Quaternary III-V systems</vt:lpstr>
      <vt:lpstr>Quaternary III-V systems</vt:lpstr>
      <vt:lpstr>Summary</vt:lpstr>
      <vt:lpstr>Acknowledgements</vt:lpstr>
      <vt:lpstr>Extra</vt:lpstr>
      <vt:lpstr>Ternary III-V systems</vt:lpstr>
      <vt:lpstr>Bloch spectral weight</vt:lpstr>
      <vt:lpstr>GaAs: isotropic compressive strain</vt:lpstr>
      <vt:lpstr>Direct-indirect transition</vt:lpstr>
      <vt:lpstr>GaAsP: Direct-indirect transition</vt:lpstr>
      <vt:lpstr>GaAsP bandstructures </vt:lpstr>
      <vt:lpstr>GaAsN bandstructures </vt:lpstr>
      <vt:lpstr>GaAsN bandstructures </vt:lpstr>
      <vt:lpstr>Experimental comparison III-V binary systems</vt:lpstr>
      <vt:lpstr>Experimental comparison III-V ternary systems</vt:lpstr>
      <vt:lpstr>ML predictions analysis: Ga(AsPSb) biaxial strain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bandgap prediction  in multinary III-V semiconductors </dc:title>
  <dc:creator>Mondal, Badal</dc:creator>
  <cp:lastModifiedBy>Mondal, Badal</cp:lastModifiedBy>
  <cp:revision>399</cp:revision>
  <cp:lastPrinted>2017-09-28T12:33:25Z</cp:lastPrinted>
  <dcterms:created xsi:type="dcterms:W3CDTF">2022-11-23T07:57:59Z</dcterms:created>
  <dcterms:modified xsi:type="dcterms:W3CDTF">2023-03-28T07:00:18Z</dcterms:modified>
</cp:coreProperties>
</file>